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1"/>
    <p:restoredTop sz="94674"/>
  </p:normalViewPr>
  <p:slideViewPr>
    <p:cSldViewPr snapToGrid="0">
      <p:cViewPr varScale="1">
        <p:scale>
          <a:sx n="78" d="100"/>
          <a:sy n="7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3B15A1-1B55-3E82-3F6C-717D82EA9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5843947-45D3-6151-FCC5-901DA558E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DAD6A4-91CF-518A-4B8A-006A9AACD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5684-4A1D-3C41-9BD9-6349D13D3A7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04E1B7-8BB5-6143-D08E-42574F49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9C1CFE-EBD7-6573-E4D4-1EDED2EA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2E70-637E-8E4B-A0EB-19DD821B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39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225BA-1C38-47EE-1ABF-2729C110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DFB566-492D-FABD-CF86-ACC37076E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B07175-B2F3-0D65-BDC6-4857567D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5684-4A1D-3C41-9BD9-6349D13D3A7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4B9347-CF12-4E7A-9802-939AEDD9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BA457F-5D0D-E37F-294F-5FDC85F8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2E70-637E-8E4B-A0EB-19DD821B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30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F40F106-F826-FF4D-B7DD-A5BF121C9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7514F9E-1F10-F5C2-2D5E-501EA4B93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7852EF-0E35-1B45-3EA4-ECFCC34C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5684-4A1D-3C41-9BD9-6349D13D3A7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EA9721-9FBB-4C88-F06A-41ED2068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FE9032-98EE-2458-7ED9-81DBEE84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2E70-637E-8E4B-A0EB-19DD821B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59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134095-0624-B0D1-ACC3-58F3718A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0E4D59-6210-AF0A-7BF6-5369B9D4D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66F26F-3CD7-3AEC-2567-B351D03EF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5684-4A1D-3C41-9BD9-6349D13D3A7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F9E603-D808-2F62-AB94-74C917576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AC749F-F8E8-A3E2-C4F9-ADCB35B5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2E70-637E-8E4B-A0EB-19DD821B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8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7143D6-6F67-4825-D742-70FBFFD8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3A683A-3FB2-6796-FF72-131A7479F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488502-6362-391E-06DE-FBF0734A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5684-4A1D-3C41-9BD9-6349D13D3A7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74B213-F488-B5F6-66E4-98C0CF6D7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A4934-C10D-675D-C5E4-BB5883D5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2E70-637E-8E4B-A0EB-19DD821B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59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C8E0A7-5D69-4431-FB09-A408BA7A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74E48A-90D2-F1A4-8819-D39B04B2A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9FA6C47-A6E6-FD85-7CB7-BF78C8556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4F29E2-BDE0-1836-6F68-D35611C9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5684-4A1D-3C41-9BD9-6349D13D3A7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3E4C84-3056-68B8-C1BF-74C3328C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C8C05F-6939-8011-DBDC-3D528646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2E70-637E-8E4B-A0EB-19DD821B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70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A12FF-96F8-A606-A598-EA1149CF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9331F48-3E15-059C-B4C9-2866C2520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D7B394-8066-BE30-7078-9E52CDDB0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04AB0BD-DC51-7E49-1943-B8FB567DA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52ED9A5-B52E-0003-D259-1EDB8138D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96FF420-78A9-59A8-A721-BC1A9FFB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5684-4A1D-3C41-9BD9-6349D13D3A7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CF9C781-1155-51C4-7EF5-E9AEEDF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0A6B064-020C-ED60-B464-3F3C0AFD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2E70-637E-8E4B-A0EB-19DD821B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00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D1C2A0-944A-86ED-14C3-2E1B8C7A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FE39F4-91E0-6FA1-CC2D-0DA2F46E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5684-4A1D-3C41-9BD9-6349D13D3A7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78DC8F2-C09F-7A89-D66A-626B51F4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A93FBB-C80A-F04B-E340-AA459DE5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2E70-637E-8E4B-A0EB-19DD821B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08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5B674DA-C003-3466-B0C9-F6313884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5684-4A1D-3C41-9BD9-6349D13D3A7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1E01AD8-E175-A716-0835-D0212475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D07916-675E-A802-7C02-18FBBA67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2E70-637E-8E4B-A0EB-19DD821B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41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1B793A-B7E1-0EF5-C2A5-ED4200DED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013E6E-0E99-4235-A5A0-F2EF1784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E703ACB-CE23-7D2D-834F-307EE67AC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089A7C-5D67-5D0B-F412-8753E6EF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5684-4A1D-3C41-9BD9-6349D13D3A7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EA964F-85AB-1CC5-9698-E3C1D1A4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33C1B2-1997-B741-C97E-09684594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2E70-637E-8E4B-A0EB-19DD821B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90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9D3EDB-9039-BCEF-509B-E65BAEA7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73935BF-5C0B-69E0-66E3-A61E5EC7E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071ED7F-854F-72A3-0E5F-70D1E9A5F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3B6549-1732-D99A-6339-9225286F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5684-4A1D-3C41-9BD9-6349D13D3A7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E43646-EB21-2D48-13E0-B3AFFF75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B93C02-08A5-79A3-2D3E-6A0F1BB5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2E70-637E-8E4B-A0EB-19DD821B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70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9A72716-DB6D-681E-C4BF-952CD542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87C908-2B50-5A65-BB42-E90EB6F13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D5143D-1200-0F5E-D5B1-1E7208A40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B15684-4A1D-3C41-9BD9-6349D13D3A73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F7005F-5BCE-84E8-C330-480A57300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947201-2790-9A42-1F42-D1943F2DB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F12E70-637E-8E4B-A0EB-19DD821B5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54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C7BA963-B49B-A67D-CF1E-77B5289F0E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16042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9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14FE4E3-9B80-2640-60F5-6B59986140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" y="0"/>
            <a:ext cx="12171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8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813CCB5-5B17-A463-EF89-1BEEC09AE1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27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7E831A5-F178-1C49-32D0-F5D570D65D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0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BFB4AD0-CD79-9FC8-EE07-06722D37C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148"/>
            <a:ext cx="12197603" cy="685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31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FCBDF3-B55F-D894-0DC9-178F8324A949}"/>
              </a:ext>
            </a:extLst>
          </p:cNvPr>
          <p:cNvSpPr txBox="1"/>
          <p:nvPr/>
        </p:nvSpPr>
        <p:spPr>
          <a:xfrm>
            <a:off x="-1009403" y="44176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2F03CA0-87C9-2E0D-50D2-9C40BDB3A2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7B893B-7A26-1BA8-2188-32AE056C3A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7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CA3E9C0-67D5-D26D-33C0-F13FD79827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" y="0"/>
            <a:ext cx="12176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1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A9E4F45-B5A0-85BB-04C3-B091F3A372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" y="0"/>
            <a:ext cx="121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9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26D1649-9D7A-E491-2331-2D5281037E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" y="0"/>
            <a:ext cx="121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7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ED68D25-246F-D138-C8F3-415520A7C8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" y="0"/>
            <a:ext cx="121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4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AB02C91-7DC9-83E4-CC9E-742E350F23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" y="0"/>
            <a:ext cx="12179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5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7C34615-0C37-9F03-AF89-63AF3FBE76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" y="0"/>
            <a:ext cx="12189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5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F5BBDE6-4E48-AB53-2AAE-43DFBC5933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" y="0"/>
            <a:ext cx="12171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6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ワイド画面</PresentationFormat>
  <Paragraphs>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良彦 八木</dc:creator>
  <cp:lastModifiedBy>2610地区 ユーザ２</cp:lastModifiedBy>
  <cp:revision>7</cp:revision>
  <dcterms:created xsi:type="dcterms:W3CDTF">2025-03-19T03:24:26Z</dcterms:created>
  <dcterms:modified xsi:type="dcterms:W3CDTF">2025-03-28T13:03:00Z</dcterms:modified>
</cp:coreProperties>
</file>