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 id="2147483682" r:id="rId2"/>
  </p:sldMasterIdLst>
  <p:notesMasterIdLst>
    <p:notesMasterId r:id="rId31"/>
  </p:notesMasterIdLst>
  <p:handoutMasterIdLst>
    <p:handoutMasterId r:id="rId32"/>
  </p:handoutMasterIdLst>
  <p:sldIdLst>
    <p:sldId id="256" r:id="rId3"/>
    <p:sldId id="258" r:id="rId4"/>
    <p:sldId id="308" r:id="rId5"/>
    <p:sldId id="287" r:id="rId6"/>
    <p:sldId id="2571" r:id="rId7"/>
    <p:sldId id="2573" r:id="rId8"/>
    <p:sldId id="259" r:id="rId9"/>
    <p:sldId id="2581" r:id="rId10"/>
    <p:sldId id="2578" r:id="rId11"/>
    <p:sldId id="2574" r:id="rId12"/>
    <p:sldId id="282" r:id="rId13"/>
    <p:sldId id="2575" r:id="rId14"/>
    <p:sldId id="2576" r:id="rId15"/>
    <p:sldId id="2584" r:id="rId16"/>
    <p:sldId id="2585" r:id="rId17"/>
    <p:sldId id="257" r:id="rId18"/>
    <p:sldId id="2586" r:id="rId19"/>
    <p:sldId id="279" r:id="rId20"/>
    <p:sldId id="2577" r:id="rId21"/>
    <p:sldId id="307" r:id="rId22"/>
    <p:sldId id="2579" r:id="rId23"/>
    <p:sldId id="275" r:id="rId24"/>
    <p:sldId id="2580" r:id="rId25"/>
    <p:sldId id="276" r:id="rId26"/>
    <p:sldId id="277" r:id="rId27"/>
    <p:sldId id="2583" r:id="rId28"/>
    <p:sldId id="278" r:id="rId29"/>
    <p:sldId id="300" r:id="rId30"/>
  </p:sldIdLst>
  <p:sldSz cx="17340263" cy="9753600"/>
  <p:notesSz cx="13004800" cy="97536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B5E77-6308-1155-FFC3-08656A01EBB6}" name="英一 中村" initials="英中" userId="e4b046f4a41740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ABA89-B7A6-4A82-B14B-E7F690FB2FD6}" v="88" dt="2025-03-24T07:12:22.2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2920" autoAdjust="0"/>
  </p:normalViewPr>
  <p:slideViewPr>
    <p:cSldViewPr>
      <p:cViewPr varScale="1">
        <p:scale>
          <a:sx n="48" d="100"/>
          <a:sy n="48" d="100"/>
        </p:scale>
        <p:origin x="1234" y="62"/>
      </p:cViewPr>
      <p:guideLst>
        <p:guide orient="horz" pos="2880"/>
        <p:guide pos="2880"/>
      </p:guideLst>
    </p:cSldViewPr>
  </p:slideViewPr>
  <p:outlineViewPr>
    <p:cViewPr>
      <p:scale>
        <a:sx n="33" d="100"/>
        <a:sy n="33" d="100"/>
      </p:scale>
      <p:origin x="0" y="-120"/>
    </p:cViewPr>
  </p:outlineViewPr>
  <p:notesTextViewPr>
    <p:cViewPr>
      <p:scale>
        <a:sx n="100" d="100"/>
        <a:sy n="100" d="100"/>
      </p:scale>
      <p:origin x="0" y="0"/>
    </p:cViewPr>
  </p:notesTextViewPr>
  <p:notesViewPr>
    <p:cSldViewPr>
      <p:cViewPr varScale="1">
        <p:scale>
          <a:sx n="45" d="100"/>
          <a:sy n="45" d="100"/>
        </p:scale>
        <p:origin x="196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380C6CF-B1EE-5140-12B9-7FE6191CD56D}"/>
              </a:ext>
            </a:extLst>
          </p:cNvPr>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32D2E4B-0E21-D609-0DB1-3BB4C1613174}"/>
              </a:ext>
            </a:extLst>
          </p:cNvPr>
          <p:cNvSpPr>
            <a:spLocks noGrp="1"/>
          </p:cNvSpPr>
          <p:nvPr>
            <p:ph type="dt" sz="quarter" idx="1"/>
          </p:nvPr>
        </p:nvSpPr>
        <p:spPr>
          <a:xfrm>
            <a:off x="7366000" y="0"/>
            <a:ext cx="5635625" cy="488950"/>
          </a:xfrm>
          <a:prstGeom prst="rect">
            <a:avLst/>
          </a:prstGeom>
        </p:spPr>
        <p:txBody>
          <a:bodyPr vert="horz" lIns="91440" tIns="45720" rIns="91440" bIns="45720" rtlCol="0"/>
          <a:lstStyle>
            <a:lvl1pPr algn="r">
              <a:defRPr sz="1200"/>
            </a:lvl1pPr>
          </a:lstStyle>
          <a:p>
            <a:fld id="{C7D7AF9A-37E4-4C85-BB21-94854A4129C9}"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33C165F8-028E-5653-2BA4-4FCFF2BC39C7}"/>
              </a:ext>
            </a:extLst>
          </p:cNvPr>
          <p:cNvSpPr>
            <a:spLocks noGrp="1"/>
          </p:cNvSpPr>
          <p:nvPr>
            <p:ph type="ftr" sz="quarter" idx="2"/>
          </p:nvPr>
        </p:nvSpPr>
        <p:spPr>
          <a:xfrm>
            <a:off x="0" y="9264650"/>
            <a:ext cx="5635625"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C68B0D9-0297-C2C1-4148-3200477BB621}"/>
              </a:ext>
            </a:extLst>
          </p:cNvPr>
          <p:cNvSpPr>
            <a:spLocks noGrp="1"/>
          </p:cNvSpPr>
          <p:nvPr>
            <p:ph type="sldNum" sz="quarter" idx="3"/>
          </p:nvPr>
        </p:nvSpPr>
        <p:spPr>
          <a:xfrm>
            <a:off x="7366000" y="9264650"/>
            <a:ext cx="5635625" cy="488950"/>
          </a:xfrm>
          <a:prstGeom prst="rect">
            <a:avLst/>
          </a:prstGeom>
        </p:spPr>
        <p:txBody>
          <a:bodyPr vert="horz" lIns="91440" tIns="45720" rIns="91440" bIns="45720" rtlCol="0" anchor="b"/>
          <a:lstStyle>
            <a:lvl1pPr algn="r">
              <a:defRPr sz="1200"/>
            </a:lvl1pPr>
          </a:lstStyle>
          <a:p>
            <a:fld id="{4DE9FD70-5726-4B7E-AB40-EA9A1CE869CB}" type="slidenum">
              <a:rPr kumimoji="1" lang="ja-JP" altLang="en-US" smtClean="0"/>
              <a:t>‹#›</a:t>
            </a:fld>
            <a:endParaRPr kumimoji="1" lang="ja-JP" altLang="en-US"/>
          </a:p>
        </p:txBody>
      </p:sp>
    </p:spTree>
    <p:extLst>
      <p:ext uri="{BB962C8B-B14F-4D97-AF65-F5344CB8AC3E}">
        <p14:creationId xmlns:p14="http://schemas.microsoft.com/office/powerpoint/2010/main" val="75634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F2DCF051-0399-4F49-B5A5-6EAC1B278029}"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3576638" y="1219200"/>
            <a:ext cx="5851525" cy="32924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E56C06D2-C57F-4264-BF8E-9E41F59050EA}" type="slidenum">
              <a:rPr kumimoji="1" lang="ja-JP" altLang="en-US" smtClean="0"/>
              <a:t>‹#›</a:t>
            </a:fld>
            <a:endParaRPr kumimoji="1" lang="ja-JP" altLang="en-US"/>
          </a:p>
        </p:txBody>
      </p:sp>
    </p:spTree>
    <p:extLst>
      <p:ext uri="{BB962C8B-B14F-4D97-AF65-F5344CB8AC3E}">
        <p14:creationId xmlns:p14="http://schemas.microsoft.com/office/powerpoint/2010/main" val="1661900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76638" y="1219200"/>
            <a:ext cx="5851525" cy="32924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6C06D2-C57F-4264-BF8E-9E41F59050EA}" type="slidenum">
              <a:rPr kumimoji="1" lang="ja-JP" altLang="en-US" smtClean="0"/>
              <a:t>2</a:t>
            </a:fld>
            <a:endParaRPr kumimoji="1" lang="ja-JP" altLang="en-US"/>
          </a:p>
        </p:txBody>
      </p:sp>
    </p:spTree>
    <p:extLst>
      <p:ext uri="{BB962C8B-B14F-4D97-AF65-F5344CB8AC3E}">
        <p14:creationId xmlns:p14="http://schemas.microsoft.com/office/powerpoint/2010/main" val="426715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76638" y="1219200"/>
            <a:ext cx="5851525" cy="32924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6C06D2-C57F-4264-BF8E-9E41F59050EA}" type="slidenum">
              <a:rPr kumimoji="1" lang="ja-JP" altLang="en-US" smtClean="0"/>
              <a:t>4</a:t>
            </a:fld>
            <a:endParaRPr kumimoji="1" lang="ja-JP" altLang="en-US"/>
          </a:p>
        </p:txBody>
      </p:sp>
    </p:spTree>
    <p:extLst>
      <p:ext uri="{BB962C8B-B14F-4D97-AF65-F5344CB8AC3E}">
        <p14:creationId xmlns:p14="http://schemas.microsoft.com/office/powerpoint/2010/main" val="231625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76638" y="1219200"/>
            <a:ext cx="5851525" cy="3292475"/>
          </a:xfrm>
        </p:spPr>
      </p:sp>
      <p:sp>
        <p:nvSpPr>
          <p:cNvPr id="3" name="ノート プレースホルダー 2"/>
          <p:cNvSpPr>
            <a:spLocks noGrp="1"/>
          </p:cNvSpPr>
          <p:nvPr>
            <p:ph type="body" idx="1"/>
          </p:nvPr>
        </p:nvSpPr>
        <p:spPr/>
        <p:txBody>
          <a:bodyPr/>
          <a:lstStyle/>
          <a:p>
            <a:r>
              <a:rPr lang="ja-JP" altLang="en-US"/>
              <a:t>3ヶ年目標の設定は、長期的なビジョンを持つことが重要です。目標には、公共イメージの向上、地域社会への貢献の増加、メンバーシップの拡大などがあります。</a:t>
            </a:r>
            <a:endParaRPr kumimoji="1" lang="ja-JP" altLang="en-US"/>
          </a:p>
        </p:txBody>
      </p:sp>
      <p:sp>
        <p:nvSpPr>
          <p:cNvPr id="4" name="スライド番号プレースホルダー 3"/>
          <p:cNvSpPr>
            <a:spLocks noGrp="1"/>
          </p:cNvSpPr>
          <p:nvPr>
            <p:ph type="sldNum" sz="quarter" idx="5"/>
          </p:nvPr>
        </p:nvSpPr>
        <p:spPr/>
        <p:txBody>
          <a:bodyPr/>
          <a:lstStyle/>
          <a:p>
            <a:fld id="{117CC067-BCA4-4908-B91C-1277021883DC}" type="slidenum">
              <a:rPr kumimoji="1" lang="ja-JP" altLang="en-US" smtClean="0"/>
              <a:t>5</a:t>
            </a:fld>
            <a:endParaRPr kumimoji="1" lang="ja-JP" altLang="en-US"/>
          </a:p>
        </p:txBody>
      </p:sp>
    </p:spTree>
    <p:extLst>
      <p:ext uri="{BB962C8B-B14F-4D97-AF65-F5344CB8AC3E}">
        <p14:creationId xmlns:p14="http://schemas.microsoft.com/office/powerpoint/2010/main" val="310995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76638" y="1219200"/>
            <a:ext cx="5851525" cy="3292475"/>
          </a:xfrm>
        </p:spPr>
      </p:sp>
      <p:sp>
        <p:nvSpPr>
          <p:cNvPr id="3" name="ノート プレースホルダー 2"/>
          <p:cNvSpPr>
            <a:spLocks noGrp="1"/>
          </p:cNvSpPr>
          <p:nvPr>
            <p:ph type="body" idx="1"/>
          </p:nvPr>
        </p:nvSpPr>
        <p:spPr/>
        <p:txBody>
          <a:bodyPr/>
          <a:lstStyle/>
          <a:p>
            <a:r>
              <a:rPr lang="ja-JP" altLang="en-US"/>
              <a:t>進捗管理には、定期的な評価会議や進捗報告書の作成を行い、各プロジェクトの状況を把握します。これにより、柔軟に対応し、目標の達成をサポートします。</a:t>
            </a:r>
            <a:endParaRPr kumimoji="1" lang="ja-JP" altLang="en-US"/>
          </a:p>
        </p:txBody>
      </p:sp>
      <p:sp>
        <p:nvSpPr>
          <p:cNvPr id="4" name="スライド番号プレースホルダー 3"/>
          <p:cNvSpPr>
            <a:spLocks noGrp="1"/>
          </p:cNvSpPr>
          <p:nvPr>
            <p:ph type="sldNum" sz="quarter" idx="5"/>
          </p:nvPr>
        </p:nvSpPr>
        <p:spPr/>
        <p:txBody>
          <a:bodyPr/>
          <a:lstStyle/>
          <a:p>
            <a:fld id="{117CC067-BCA4-4908-B91C-1277021883DC}" type="slidenum">
              <a:rPr kumimoji="1" lang="ja-JP" altLang="en-US" smtClean="0"/>
              <a:t>6</a:t>
            </a:fld>
            <a:endParaRPr kumimoji="1" lang="ja-JP" altLang="en-US"/>
          </a:p>
        </p:txBody>
      </p:sp>
    </p:spTree>
    <p:extLst>
      <p:ext uri="{BB962C8B-B14F-4D97-AF65-F5344CB8AC3E}">
        <p14:creationId xmlns:p14="http://schemas.microsoft.com/office/powerpoint/2010/main" val="392689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5FB7E-AC6E-2D75-228D-0F3A471DEC58}"/>
              </a:ext>
            </a:extLst>
          </p:cNvPr>
          <p:cNvSpPr>
            <a:spLocks noGrp="1"/>
          </p:cNvSpPr>
          <p:nvPr>
            <p:ph type="ctrTitle"/>
          </p:nvPr>
        </p:nvSpPr>
        <p:spPr>
          <a:xfrm>
            <a:off x="2167533" y="1597028"/>
            <a:ext cx="13005197" cy="3395663"/>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88BF4AA-B62A-F3CD-272A-B83F5D7D9C25}"/>
              </a:ext>
            </a:extLst>
          </p:cNvPr>
          <p:cNvSpPr>
            <a:spLocks noGrp="1"/>
          </p:cNvSpPr>
          <p:nvPr>
            <p:ph type="subTitle" idx="1"/>
          </p:nvPr>
        </p:nvSpPr>
        <p:spPr>
          <a:xfrm>
            <a:off x="2167533" y="5122863"/>
            <a:ext cx="13005197"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D8B5AA1-D6B6-6FD0-5F7C-DB89428C629F}"/>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A5254782-C4C4-97EA-F13E-80D693A52C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DA018C-648C-5F8D-C5D8-D8FC074F4067}"/>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2658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96F57-5F75-78EA-6523-840017B2758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548474-8FA7-7F9F-DF43-6D8F5A39F70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872102-45C8-622F-C344-6B0F33219931}"/>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D8F77E6A-FB9D-AF70-DC6B-29B502E477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DEB41F-86EF-0437-246C-1B37A4A59F53}"/>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88334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599C23-BCBD-C3E7-DF3E-0A29714FEC34}"/>
              </a:ext>
            </a:extLst>
          </p:cNvPr>
          <p:cNvSpPr>
            <a:spLocks noGrp="1"/>
          </p:cNvSpPr>
          <p:nvPr>
            <p:ph type="title" orient="vert"/>
          </p:nvPr>
        </p:nvSpPr>
        <p:spPr>
          <a:xfrm>
            <a:off x="12410398" y="519113"/>
            <a:ext cx="3738148" cy="8266112"/>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52A2C9A-5661-CFAF-A402-30DCE8A7510B}"/>
              </a:ext>
            </a:extLst>
          </p:cNvPr>
          <p:cNvSpPr>
            <a:spLocks noGrp="1"/>
          </p:cNvSpPr>
          <p:nvPr>
            <p:ph type="body" orient="vert" idx="1"/>
          </p:nvPr>
        </p:nvSpPr>
        <p:spPr>
          <a:xfrm>
            <a:off x="1191720" y="519113"/>
            <a:ext cx="11015470" cy="826611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AAF5FE-057E-A7FC-519F-284C797FB1EE}"/>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68345EE0-77B8-D1DE-36E3-5EF05E5192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963CED-1B71-4738-6D28-73DBE7C24422}"/>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86967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52575F"/>
                </a:solidFill>
                <a:latin typeface="MS Gothic"/>
                <a:cs typeface="MS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68552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640393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TSⅠ用">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6180D72E-4B5E-C118-1124-F9E506C7324D}"/>
              </a:ext>
            </a:extLst>
          </p:cNvPr>
          <p:cNvSpPr>
            <a:spLocks noGrp="1"/>
          </p:cNvSpPr>
          <p:nvPr>
            <p:ph type="ftr" sz="quarter" idx="10"/>
          </p:nvPr>
        </p:nvSpPr>
        <p:spPr>
          <a:xfrm>
            <a:off x="5895690" y="9070851"/>
            <a:ext cx="5548884" cy="307777"/>
          </a:xfrm>
        </p:spPr>
        <p:txBody>
          <a:bodyPr/>
          <a:lstStyle>
            <a:lvl1pPr>
              <a:defRPr sz="2000" b="1" i="0" baseline="0">
                <a:latin typeface="Noto Sans" panose="020B0502040204020203" pitchFamily="34" charset="0"/>
              </a:defRPr>
            </a:lvl1pPr>
          </a:lstStyle>
          <a:p>
            <a:r>
              <a:rPr lang="ja-JP" altLang="en-US" dirty="0"/>
              <a:t>公共イメージ委員会</a:t>
            </a:r>
          </a:p>
        </p:txBody>
      </p:sp>
      <p:pic>
        <p:nvPicPr>
          <p:cNvPr id="6" name="図 5">
            <a:extLst>
              <a:ext uri="{FF2B5EF4-FFF2-40B4-BE49-F238E27FC236}">
                <a16:creationId xmlns:a16="http://schemas.microsoft.com/office/drawing/2014/main" id="{DA29B0BC-4898-11C3-84A6-45B1B7B12EBE}"/>
              </a:ext>
            </a:extLst>
          </p:cNvPr>
          <p:cNvPicPr>
            <a:picLocks noChangeAspect="1"/>
          </p:cNvPicPr>
          <p:nvPr userDrawn="1"/>
        </p:nvPicPr>
        <p:blipFill>
          <a:blip r:embed="rId2"/>
          <a:stretch>
            <a:fillRect/>
          </a:stretch>
        </p:blipFill>
        <p:spPr>
          <a:xfrm>
            <a:off x="440280" y="462586"/>
            <a:ext cx="7664421" cy="805254"/>
          </a:xfrm>
          <a:prstGeom prst="rect">
            <a:avLst/>
          </a:prstGeom>
        </p:spPr>
      </p:pic>
    </p:spTree>
    <p:extLst>
      <p:ext uri="{BB962C8B-B14F-4D97-AF65-F5344CB8AC3E}">
        <p14:creationId xmlns:p14="http://schemas.microsoft.com/office/powerpoint/2010/main" val="549981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lstStyle>
            <a:lvl1pPr algn="ctr">
              <a:defRPr sz="8533"/>
            </a:lvl1pPr>
          </a:lstStyle>
          <a:p>
            <a:r>
              <a:rPr lang="ja-JP" altLang="en-US"/>
              <a:t>マスター タイトルの書式設定</a:t>
            </a:r>
            <a:endParaRPr lang="en-US" dirty="0"/>
          </a:p>
        </p:txBody>
      </p:sp>
      <p:sp>
        <p:nvSpPr>
          <p:cNvPr id="3" name="Subtitle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84756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97531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83112" y="2431628"/>
            <a:ext cx="14955977" cy="4057226"/>
          </a:xfrm>
        </p:spPr>
        <p:txBody>
          <a:bodyPr anchor="b"/>
          <a:lstStyle>
            <a:lvl1pPr>
              <a:defRPr sz="853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83112" y="6527237"/>
            <a:ext cx="14955977" cy="2133599"/>
          </a:xfrm>
        </p:spPr>
        <p:txBody>
          <a:bodyPr/>
          <a:lstStyle>
            <a:lvl1pPr marL="0" indent="0">
              <a:buNone/>
              <a:defRPr sz="3413">
                <a:solidFill>
                  <a:schemeClr val="tx1">
                    <a:tint val="82000"/>
                  </a:schemeClr>
                </a:solidFill>
              </a:defRPr>
            </a:lvl1pPr>
            <a:lvl2pPr marL="650230" indent="0">
              <a:buNone/>
              <a:defRPr sz="2844">
                <a:solidFill>
                  <a:schemeClr val="tx1">
                    <a:tint val="82000"/>
                  </a:schemeClr>
                </a:solidFill>
              </a:defRPr>
            </a:lvl2pPr>
            <a:lvl3pPr marL="1300460" indent="0">
              <a:buNone/>
              <a:defRPr sz="2560">
                <a:solidFill>
                  <a:schemeClr val="tx1">
                    <a:tint val="82000"/>
                  </a:schemeClr>
                </a:solidFill>
              </a:defRPr>
            </a:lvl3pPr>
            <a:lvl4pPr marL="1950690" indent="0">
              <a:buNone/>
              <a:defRPr sz="2276">
                <a:solidFill>
                  <a:schemeClr val="tx1">
                    <a:tint val="82000"/>
                  </a:schemeClr>
                </a:solidFill>
              </a:defRPr>
            </a:lvl4pPr>
            <a:lvl5pPr marL="2600919" indent="0">
              <a:buNone/>
              <a:defRPr sz="2276">
                <a:solidFill>
                  <a:schemeClr val="tx1">
                    <a:tint val="82000"/>
                  </a:schemeClr>
                </a:solidFill>
              </a:defRPr>
            </a:lvl5pPr>
            <a:lvl6pPr marL="3251149" indent="0">
              <a:buNone/>
              <a:defRPr sz="2276">
                <a:solidFill>
                  <a:schemeClr val="tx1">
                    <a:tint val="82000"/>
                  </a:schemeClr>
                </a:solidFill>
              </a:defRPr>
            </a:lvl6pPr>
            <a:lvl7pPr marL="3901379" indent="0">
              <a:buNone/>
              <a:defRPr sz="2276">
                <a:solidFill>
                  <a:schemeClr val="tx1">
                    <a:tint val="82000"/>
                  </a:schemeClr>
                </a:solidFill>
              </a:defRPr>
            </a:lvl7pPr>
            <a:lvl8pPr marL="4551609" indent="0">
              <a:buNone/>
              <a:defRPr sz="2276">
                <a:solidFill>
                  <a:schemeClr val="tx1">
                    <a:tint val="82000"/>
                  </a:schemeClr>
                </a:solidFill>
              </a:defRPr>
            </a:lvl8pPr>
            <a:lvl9pPr marL="5201839" indent="0">
              <a:buNone/>
              <a:defRPr sz="2276">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82195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92143" y="2596444"/>
            <a:ext cx="7369612" cy="61885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8778508" y="2596444"/>
            <a:ext cx="7369612" cy="61885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408399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マスター テキストの書式設定</a:t>
            </a:r>
          </a:p>
        </p:txBody>
      </p:sp>
      <p:sp>
        <p:nvSpPr>
          <p:cNvPr id="4" name="Content Placeholder 3"/>
          <p:cNvSpPr>
            <a:spLocks noGrp="1"/>
          </p:cNvSpPr>
          <p:nvPr>
            <p:ph sz="half" idx="2"/>
          </p:nvPr>
        </p:nvSpPr>
        <p:spPr>
          <a:xfrm>
            <a:off x="1194403" y="3562773"/>
            <a:ext cx="7335743" cy="5240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マスター テキストの書式設定</a:t>
            </a:r>
          </a:p>
        </p:txBody>
      </p:sp>
      <p:sp>
        <p:nvSpPr>
          <p:cNvPr id="6" name="Content Placeholder 5"/>
          <p:cNvSpPr>
            <a:spLocks noGrp="1"/>
          </p:cNvSpPr>
          <p:nvPr>
            <p:ph sz="quarter" idx="4"/>
          </p:nvPr>
        </p:nvSpPr>
        <p:spPr>
          <a:xfrm>
            <a:off x="8778508" y="3562773"/>
            <a:ext cx="7371870" cy="5240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58905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25C3CF-4958-28B7-99E9-00D61C0732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A82147-B45A-93F3-DD60-FAED3DBA33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52EAF4-338A-92A9-D72C-2F0E044C7F08}"/>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0E7DBE04-63E1-8606-3258-1EE320DD76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C2FD0-F546-E341-9E95-2F0CC1ED9F39}"/>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4075843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021682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224433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ja-JP" altLang="en-US"/>
              <a:t>マスター タイトルの書式設定</a:t>
            </a:r>
            <a:endParaRPr lang="en-US" dirty="0"/>
          </a:p>
        </p:txBody>
      </p:sp>
      <p:sp>
        <p:nvSpPr>
          <p:cNvPr id="3" name="Content Placeholder 2"/>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852391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71870" y="1404338"/>
            <a:ext cx="8778508"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744622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2590387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9126" y="519289"/>
            <a:ext cx="3738994" cy="82657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92143" y="519289"/>
            <a:ext cx="11000229" cy="82657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016217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8940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52575F"/>
                </a:solidFill>
                <a:latin typeface="MS Gothic"/>
                <a:cs typeface="MS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1211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830B1-10B8-EDE2-998B-5F129C054196}"/>
              </a:ext>
            </a:extLst>
          </p:cNvPr>
          <p:cNvSpPr>
            <a:spLocks noGrp="1"/>
          </p:cNvSpPr>
          <p:nvPr>
            <p:ph type="title"/>
          </p:nvPr>
        </p:nvSpPr>
        <p:spPr>
          <a:xfrm>
            <a:off x="1183255" y="2432053"/>
            <a:ext cx="14956824" cy="40560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EF2144-9120-5D20-9C71-7E989E5E5D73}"/>
              </a:ext>
            </a:extLst>
          </p:cNvPr>
          <p:cNvSpPr>
            <a:spLocks noGrp="1"/>
          </p:cNvSpPr>
          <p:nvPr>
            <p:ph type="body" idx="1"/>
          </p:nvPr>
        </p:nvSpPr>
        <p:spPr>
          <a:xfrm>
            <a:off x="1183255" y="6527800"/>
            <a:ext cx="14956824" cy="2133600"/>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66D0F84-938A-763F-CCDF-007EB8FA95B9}"/>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29764412-EA1C-7072-3FA8-ED2F07B746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16790-B5DD-1C8C-A570-7E105BDF8E94}"/>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414440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81FB1-467A-F680-AC4F-51FD76AF3A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3A3500-872D-DE9D-3375-44EFF72FA1D3}"/>
              </a:ext>
            </a:extLst>
          </p:cNvPr>
          <p:cNvSpPr>
            <a:spLocks noGrp="1"/>
          </p:cNvSpPr>
          <p:nvPr>
            <p:ph sz="half" idx="1"/>
          </p:nvPr>
        </p:nvSpPr>
        <p:spPr>
          <a:xfrm>
            <a:off x="1191721" y="2597153"/>
            <a:ext cx="7376808" cy="61880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6D3D483-5A6F-DDBC-8D83-A57F5A67F16C}"/>
              </a:ext>
            </a:extLst>
          </p:cNvPr>
          <p:cNvSpPr>
            <a:spLocks noGrp="1"/>
          </p:cNvSpPr>
          <p:nvPr>
            <p:ph sz="half" idx="2"/>
          </p:nvPr>
        </p:nvSpPr>
        <p:spPr>
          <a:xfrm>
            <a:off x="8771736" y="2597153"/>
            <a:ext cx="7376809" cy="61880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2CA47E4-65FD-6221-9B89-3D04FFEEA153}"/>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18FF807F-1640-02D4-5D0D-3922A15FED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6FB38A-B334-EF95-0DC5-6A49DE300B6C}"/>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292832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AC67F-0454-C400-C0A4-95DDEA1FD905}"/>
              </a:ext>
            </a:extLst>
          </p:cNvPr>
          <p:cNvSpPr>
            <a:spLocks noGrp="1"/>
          </p:cNvSpPr>
          <p:nvPr>
            <p:ph type="title"/>
          </p:nvPr>
        </p:nvSpPr>
        <p:spPr>
          <a:xfrm>
            <a:off x="1193838" y="519113"/>
            <a:ext cx="14956824" cy="188595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61EF0-693F-52F2-EFB3-5724D72EA792}"/>
              </a:ext>
            </a:extLst>
          </p:cNvPr>
          <p:cNvSpPr>
            <a:spLocks noGrp="1"/>
          </p:cNvSpPr>
          <p:nvPr>
            <p:ph type="body" idx="1"/>
          </p:nvPr>
        </p:nvSpPr>
        <p:spPr>
          <a:xfrm>
            <a:off x="1193838" y="2390778"/>
            <a:ext cx="7336591"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4B3C6-BC78-42E4-3599-9F8EE59AA311}"/>
              </a:ext>
            </a:extLst>
          </p:cNvPr>
          <p:cNvSpPr>
            <a:spLocks noGrp="1"/>
          </p:cNvSpPr>
          <p:nvPr>
            <p:ph sz="half" idx="2"/>
          </p:nvPr>
        </p:nvSpPr>
        <p:spPr>
          <a:xfrm>
            <a:off x="1193838" y="3562350"/>
            <a:ext cx="7336591" cy="5240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05A7D42-1FE9-11B3-297E-3143B268786E}"/>
              </a:ext>
            </a:extLst>
          </p:cNvPr>
          <p:cNvSpPr>
            <a:spLocks noGrp="1"/>
          </p:cNvSpPr>
          <p:nvPr>
            <p:ph type="body" sz="quarter" idx="3"/>
          </p:nvPr>
        </p:nvSpPr>
        <p:spPr>
          <a:xfrm>
            <a:off x="8778085" y="2390778"/>
            <a:ext cx="73725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7FD1D0-5F4F-9EDB-B786-E6BA18904110}"/>
              </a:ext>
            </a:extLst>
          </p:cNvPr>
          <p:cNvSpPr>
            <a:spLocks noGrp="1"/>
          </p:cNvSpPr>
          <p:nvPr>
            <p:ph sz="quarter" idx="4"/>
          </p:nvPr>
        </p:nvSpPr>
        <p:spPr>
          <a:xfrm>
            <a:off x="8778085" y="3562350"/>
            <a:ext cx="7372575" cy="5240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86994B3-432D-F583-2DF0-1413D925E0E3}"/>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8" name="フッター プレースホルダー 7">
            <a:extLst>
              <a:ext uri="{FF2B5EF4-FFF2-40B4-BE49-F238E27FC236}">
                <a16:creationId xmlns:a16="http://schemas.microsoft.com/office/drawing/2014/main" id="{2800C9DA-2F5A-4A3D-E9BA-C635C8A3063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BBC73C1-7040-83C9-B6AF-E4A2F35C0287}"/>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137455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AC70F-D7F0-8794-0161-988FB44F042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C90CF16-C79D-32D8-5F96-F24F89B429B8}"/>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81FC8583-0652-FC08-4F4E-EEC9A8F2D5C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5F32FE3-BB38-FEA5-34DA-B702C3D31044}"/>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286083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59E492-13EA-CBE4-55EA-076364944A50}"/>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3" name="フッター プレースホルダー 2">
            <a:extLst>
              <a:ext uri="{FF2B5EF4-FFF2-40B4-BE49-F238E27FC236}">
                <a16:creationId xmlns:a16="http://schemas.microsoft.com/office/drawing/2014/main" id="{553DA4C9-B7BD-51BC-FBFF-E71EFA51ED1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54F798-B90D-DCB0-5821-74C3422C6EE5}"/>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136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D062C5-B315-1D1D-98AA-FEA5C0EB767C}"/>
              </a:ext>
            </a:extLst>
          </p:cNvPr>
          <p:cNvSpPr>
            <a:spLocks noGrp="1"/>
          </p:cNvSpPr>
          <p:nvPr>
            <p:ph type="title"/>
          </p:nvPr>
        </p:nvSpPr>
        <p:spPr>
          <a:xfrm>
            <a:off x="1193837" y="650875"/>
            <a:ext cx="5592404" cy="2274888"/>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A66BBA-A0CE-F1A7-1824-CDE4E58C8096}"/>
              </a:ext>
            </a:extLst>
          </p:cNvPr>
          <p:cNvSpPr>
            <a:spLocks noGrp="1"/>
          </p:cNvSpPr>
          <p:nvPr>
            <p:ph idx="1"/>
          </p:nvPr>
        </p:nvSpPr>
        <p:spPr>
          <a:xfrm>
            <a:off x="7372576" y="1404941"/>
            <a:ext cx="8778084"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720543-F430-100D-7DF2-0724B06A65CA}"/>
              </a:ext>
            </a:extLst>
          </p:cNvPr>
          <p:cNvSpPr>
            <a:spLocks noGrp="1"/>
          </p:cNvSpPr>
          <p:nvPr>
            <p:ph type="body" sz="half" idx="2"/>
          </p:nvPr>
        </p:nvSpPr>
        <p:spPr>
          <a:xfrm>
            <a:off x="1193837" y="2925763"/>
            <a:ext cx="5592404"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C08BBB-7984-DC5D-C707-8D659D2948FD}"/>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138332A1-25AB-B06A-1C3E-E387EA778E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05B1FE-B5A3-A607-AE01-8E24B996B5AC}"/>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14501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A52F7-5464-3578-44A5-2BCA12BCE913}"/>
              </a:ext>
            </a:extLst>
          </p:cNvPr>
          <p:cNvSpPr>
            <a:spLocks noGrp="1"/>
          </p:cNvSpPr>
          <p:nvPr>
            <p:ph type="title"/>
          </p:nvPr>
        </p:nvSpPr>
        <p:spPr>
          <a:xfrm>
            <a:off x="1193837" y="650875"/>
            <a:ext cx="5592404" cy="2274888"/>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2C78EEC-D6F2-2CEC-2A39-00D91451659D}"/>
              </a:ext>
            </a:extLst>
          </p:cNvPr>
          <p:cNvSpPr>
            <a:spLocks noGrp="1"/>
          </p:cNvSpPr>
          <p:nvPr>
            <p:ph type="pic" idx="1"/>
          </p:nvPr>
        </p:nvSpPr>
        <p:spPr>
          <a:xfrm>
            <a:off x="7372576" y="1404941"/>
            <a:ext cx="8778084"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04E7B3D-D4B3-B733-917C-D219FD5AEF9B}"/>
              </a:ext>
            </a:extLst>
          </p:cNvPr>
          <p:cNvSpPr>
            <a:spLocks noGrp="1"/>
          </p:cNvSpPr>
          <p:nvPr>
            <p:ph type="body" sz="half" idx="2"/>
          </p:nvPr>
        </p:nvSpPr>
        <p:spPr>
          <a:xfrm>
            <a:off x="1193837" y="2925763"/>
            <a:ext cx="5592404"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10A9F9D-7266-C383-BB09-A34B6408334D}"/>
              </a:ext>
            </a:extLst>
          </p:cNvPr>
          <p:cNvSpPr>
            <a:spLocks noGrp="1"/>
          </p:cNvSpPr>
          <p:nvPr>
            <p:ph type="dt" sz="half" idx="10"/>
          </p:nvPr>
        </p:nvSpPr>
        <p:spPr/>
        <p:txBody>
          <a:bodyPr/>
          <a:lstStyle/>
          <a:p>
            <a:fld id="{5F50D0C7-C22D-44F0-82BE-8A55189DF0B4}"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C3F60E21-84E2-3446-C812-3FB95C685E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068F5D-1A46-3549-F253-E224B4E4B739}"/>
              </a:ext>
            </a:extLst>
          </p:cNvPr>
          <p:cNvSpPr>
            <a:spLocks noGrp="1"/>
          </p:cNvSpPr>
          <p:nvPr>
            <p:ph type="sldNum" sz="quarter" idx="12"/>
          </p:nvPr>
        </p:nvSpPr>
        <p:spPr/>
        <p:txBody>
          <a:body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92985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5D2AA2-191F-CB60-40FB-7414E95BE981}"/>
              </a:ext>
            </a:extLst>
          </p:cNvPr>
          <p:cNvSpPr>
            <a:spLocks noGrp="1"/>
          </p:cNvSpPr>
          <p:nvPr>
            <p:ph type="title"/>
          </p:nvPr>
        </p:nvSpPr>
        <p:spPr>
          <a:xfrm>
            <a:off x="1191722" y="519113"/>
            <a:ext cx="14956824" cy="188595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A129A6-F50F-6AEB-049D-065DA7E4C4DF}"/>
              </a:ext>
            </a:extLst>
          </p:cNvPr>
          <p:cNvSpPr>
            <a:spLocks noGrp="1"/>
          </p:cNvSpPr>
          <p:nvPr>
            <p:ph type="body" idx="1"/>
          </p:nvPr>
        </p:nvSpPr>
        <p:spPr>
          <a:xfrm>
            <a:off x="1191722" y="2597153"/>
            <a:ext cx="14956824" cy="61880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9976E7-6CAB-4C4E-E1A4-6D1DC5792EF2}"/>
              </a:ext>
            </a:extLst>
          </p:cNvPr>
          <p:cNvSpPr>
            <a:spLocks noGrp="1"/>
          </p:cNvSpPr>
          <p:nvPr>
            <p:ph type="dt" sz="half" idx="2"/>
          </p:nvPr>
        </p:nvSpPr>
        <p:spPr>
          <a:xfrm>
            <a:off x="1191720" y="9040813"/>
            <a:ext cx="3901135" cy="519112"/>
          </a:xfrm>
          <a:prstGeom prst="rect">
            <a:avLst/>
          </a:prstGeom>
        </p:spPr>
        <p:txBody>
          <a:bodyPr vert="horz" lIns="91440" tIns="45720" rIns="91440" bIns="45720" rtlCol="0" anchor="ctr"/>
          <a:lstStyle>
            <a:lvl1pPr algn="l">
              <a:defRPr sz="1200">
                <a:solidFill>
                  <a:schemeClr val="tx1">
                    <a:tint val="82000"/>
                  </a:schemeClr>
                </a:solidFill>
              </a:defRPr>
            </a:lvl1pPr>
          </a:lstStyle>
          <a:p>
            <a:fld id="{5F50D0C7-C22D-44F0-82BE-8A55189DF0B4}"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FF949912-06FA-6FAD-3337-7BF69FF0C068}"/>
              </a:ext>
            </a:extLst>
          </p:cNvPr>
          <p:cNvSpPr>
            <a:spLocks noGrp="1"/>
          </p:cNvSpPr>
          <p:nvPr>
            <p:ph type="ftr" sz="quarter" idx="3"/>
          </p:nvPr>
        </p:nvSpPr>
        <p:spPr>
          <a:xfrm>
            <a:off x="5744809" y="9040813"/>
            <a:ext cx="5850645" cy="519112"/>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BE77F6-2BDF-07DA-5187-824186BD3E1B}"/>
              </a:ext>
            </a:extLst>
          </p:cNvPr>
          <p:cNvSpPr>
            <a:spLocks noGrp="1"/>
          </p:cNvSpPr>
          <p:nvPr>
            <p:ph type="sldNum" sz="quarter" idx="4"/>
          </p:nvPr>
        </p:nvSpPr>
        <p:spPr>
          <a:xfrm>
            <a:off x="12247408" y="9040813"/>
            <a:ext cx="3901136" cy="519112"/>
          </a:xfrm>
          <a:prstGeom prst="rect">
            <a:avLst/>
          </a:prstGeom>
        </p:spPr>
        <p:txBody>
          <a:bodyPr vert="horz" lIns="91440" tIns="45720" rIns="91440" bIns="45720" rtlCol="0" anchor="ctr"/>
          <a:lstStyle>
            <a:lvl1pPr algn="r">
              <a:defRPr sz="1200">
                <a:solidFill>
                  <a:schemeClr val="tx1">
                    <a:tint val="82000"/>
                  </a:schemeClr>
                </a:solidFill>
              </a:defRPr>
            </a:lvl1p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7401957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1" r:id="rId13"/>
    <p:sldLayoutId id="2147483666"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82000"/>
                  </a:schemeClr>
                </a:solidFill>
              </a:defRPr>
            </a:lvl1pPr>
          </a:lstStyle>
          <a:p>
            <a:fld id="{5F50D0C7-C22D-44F0-82BE-8A55189DF0B4}" type="datetimeFigureOut">
              <a:rPr kumimoji="1" lang="ja-JP" altLang="en-US" smtClean="0"/>
              <a:t>2025/3/28</a:t>
            </a:fld>
            <a:endParaRPr kumimoji="1" lang="ja-JP" altLang="en-US"/>
          </a:p>
        </p:txBody>
      </p:sp>
      <p:sp>
        <p:nvSpPr>
          <p:cNvPr id="5" name="Footer Placeholder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82000"/>
                  </a:schemeClr>
                </a:solidFill>
              </a:defRPr>
            </a:lvl1pPr>
          </a:lstStyle>
          <a:p>
            <a:fld id="{C7DF7356-FB98-46A0-AA31-2FBCFDDCC409}" type="slidenum">
              <a:rPr kumimoji="1" lang="ja-JP" altLang="en-US" smtClean="0"/>
              <a:t>‹#›</a:t>
            </a:fld>
            <a:endParaRPr kumimoji="1" lang="ja-JP" altLang="en-US"/>
          </a:p>
        </p:txBody>
      </p:sp>
    </p:spTree>
    <p:extLst>
      <p:ext uri="{BB962C8B-B14F-4D97-AF65-F5344CB8AC3E}">
        <p14:creationId xmlns:p14="http://schemas.microsoft.com/office/powerpoint/2010/main" val="38632493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1300460" rtl="0" eaLnBrk="1" latinLnBrk="0" hangingPunct="1">
        <a:lnSpc>
          <a:spcPct val="90000"/>
        </a:lnSpc>
        <a:spcBef>
          <a:spcPct val="0"/>
        </a:spcBef>
        <a:buNone/>
        <a:defRPr kumimoji="1"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kumimoji="1"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kumimoji="1"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kumimoji="1"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9pPr>
    </p:bodyStyle>
    <p:otherStyle>
      <a:defPPr>
        <a:defRPr lang="en-US"/>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640931" y="2276537"/>
            <a:ext cx="10058400" cy="2945422"/>
          </a:xfrm>
          <a:prstGeom prst="rect">
            <a:avLst/>
          </a:prstGeom>
        </p:spPr>
        <p:txBody>
          <a:bodyPr vert="horz" wrap="square" lIns="0" tIns="12700" rIns="0" bIns="0" rtlCol="0" anchor="ctr">
            <a:spAutoFit/>
          </a:bodyPr>
          <a:lstStyle/>
          <a:p>
            <a:pPr marR="5080" algn="ctr">
              <a:lnSpc>
                <a:spcPct val="140000"/>
              </a:lnSpc>
              <a:spcBef>
                <a:spcPts val="0"/>
              </a:spcBef>
            </a:pPr>
            <a:r>
              <a:rPr lang="en-US" altLang="ja-JP" sz="4800" spc="-30" dirty="0">
                <a:latin typeface="BIZ UDPゴシック" panose="020B0400000000000000" pitchFamily="50" charset="-128"/>
                <a:ea typeface="BIZ UDPゴシック" panose="020B0400000000000000" pitchFamily="50" charset="-128"/>
                <a:cs typeface="Calibri"/>
              </a:rPr>
              <a:t>2025-26</a:t>
            </a:r>
            <a:r>
              <a:rPr lang="ja-JP" altLang="en-US" sz="4800" spc="-10" dirty="0">
                <a:latin typeface="BIZ UDPゴシック" panose="020B0400000000000000" pitchFamily="50" charset="-128"/>
                <a:ea typeface="BIZ UDPゴシック" panose="020B0400000000000000" pitchFamily="50" charset="-128"/>
              </a:rPr>
              <a:t>年度</a:t>
            </a:r>
            <a:br>
              <a:rPr lang="ja-JP" altLang="en-US" sz="4800" spc="-10" dirty="0">
                <a:latin typeface="+mj-ea"/>
              </a:rPr>
            </a:br>
            <a:r>
              <a:rPr lang="ja-JP" altLang="en-US" sz="4800" spc="-10" dirty="0">
                <a:latin typeface="BIZ UDPゴシック" panose="020B0400000000000000" pitchFamily="50" charset="-128"/>
                <a:ea typeface="BIZ UDPゴシック" panose="020B0400000000000000" pitchFamily="50" charset="-128"/>
              </a:rPr>
              <a:t>公共イメージ委員会事業計画</a:t>
            </a:r>
            <a:br>
              <a:rPr lang="en-US" altLang="ja-JP" sz="4800" spc="-10" dirty="0">
                <a:latin typeface="BIZ UDPゴシック" panose="020B0400000000000000" pitchFamily="50" charset="-128"/>
                <a:ea typeface="BIZ UDPゴシック" panose="020B0400000000000000" pitchFamily="50" charset="-128"/>
              </a:rPr>
            </a:br>
            <a:r>
              <a:rPr lang="ja-JP" altLang="en-US" sz="4800" spc="-10" dirty="0">
                <a:latin typeface="BIZ UDPゴシック" panose="020B0400000000000000" pitchFamily="50" charset="-128"/>
                <a:ea typeface="BIZ UDPゴシック" panose="020B0400000000000000" pitchFamily="50" charset="-128"/>
              </a:rPr>
              <a:t>及びクラブへのお願い事項</a:t>
            </a:r>
            <a:endParaRPr lang="ja-JP" altLang="en-US" sz="4800" dirty="0">
              <a:latin typeface="BIZ UDPゴシック" panose="020B0400000000000000" pitchFamily="50" charset="-128"/>
              <a:ea typeface="BIZ UDPゴシック" panose="020B0400000000000000" pitchFamily="50" charset="-128"/>
              <a:cs typeface="Calibri"/>
            </a:endParaRPr>
          </a:p>
        </p:txBody>
      </p:sp>
      <p:sp>
        <p:nvSpPr>
          <p:cNvPr id="7" name="object 7"/>
          <p:cNvSpPr txBox="1"/>
          <p:nvPr/>
        </p:nvSpPr>
        <p:spPr>
          <a:xfrm>
            <a:off x="6307931" y="7467603"/>
            <a:ext cx="4724400" cy="504625"/>
          </a:xfrm>
          <a:prstGeom prst="rect">
            <a:avLst/>
          </a:prstGeom>
        </p:spPr>
        <p:txBody>
          <a:bodyPr vert="horz" wrap="square" lIns="0" tIns="12065" rIns="0" bIns="0" rtlCol="0">
            <a:spAutoFit/>
          </a:bodyPr>
          <a:lstStyle/>
          <a:p>
            <a:pPr marL="12700" algn="ctr">
              <a:spcBef>
                <a:spcPts val="95"/>
              </a:spcBef>
            </a:pPr>
            <a:r>
              <a:rPr sz="3200" spc="-40" dirty="0">
                <a:solidFill>
                  <a:srgbClr val="52575F"/>
                </a:solidFill>
                <a:latin typeface="BIZ UDPゴシック" panose="020B0400000000000000" pitchFamily="50" charset="-128"/>
                <a:ea typeface="BIZ UDPゴシック" panose="020B0400000000000000" pitchFamily="50" charset="-128"/>
                <a:cs typeface="MS Gothic"/>
              </a:rPr>
              <a:t>公共イメージ委員会</a:t>
            </a:r>
            <a:endParaRPr sz="3200" dirty="0">
              <a:latin typeface="BIZ UDPゴシック" panose="020B0400000000000000" pitchFamily="50" charset="-128"/>
              <a:ea typeface="BIZ UDPゴシック" panose="020B0400000000000000" pitchFamily="50" charset="-128"/>
              <a:cs typeface="MS Gothic"/>
            </a:endParaRPr>
          </a:p>
        </p:txBody>
      </p:sp>
      <p:pic>
        <p:nvPicPr>
          <p:cNvPr id="9" name="図 8">
            <a:extLst>
              <a:ext uri="{FF2B5EF4-FFF2-40B4-BE49-F238E27FC236}">
                <a16:creationId xmlns:a16="http://schemas.microsoft.com/office/drawing/2014/main" id="{EC18550E-DC65-1674-DFCA-8761B99E2732}"/>
              </a:ext>
            </a:extLst>
          </p:cNvPr>
          <p:cNvPicPr>
            <a:picLocks noChangeAspect="1"/>
          </p:cNvPicPr>
          <p:nvPr/>
        </p:nvPicPr>
        <p:blipFill>
          <a:blip r:embed="rId2"/>
          <a:stretch>
            <a:fillRect/>
          </a:stretch>
        </p:blipFill>
        <p:spPr>
          <a:xfrm>
            <a:off x="2497931" y="490146"/>
            <a:ext cx="5748140" cy="8052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41056" y="4190999"/>
            <a:ext cx="8058150" cy="1446550"/>
          </a:xfrm>
          <a:prstGeom prst="rect">
            <a:avLst/>
          </a:prstGeom>
          <a:noFill/>
        </p:spPr>
        <p:txBody>
          <a:bodyPr wrap="square" rtlCol="0">
            <a:spAutoFit/>
          </a:bodyPr>
          <a:lstStyle/>
          <a:p>
            <a:pPr algn="ctr"/>
            <a:r>
              <a:rPr kumimoji="1" lang="en-US" altLang="ja-JP" sz="4400" dirty="0">
                <a:latin typeface="BIZ UDPゴシック" panose="020B0400000000000000" pitchFamily="50" charset="-128"/>
                <a:ea typeface="BIZ UDPゴシック" panose="020B0400000000000000" pitchFamily="50" charset="-128"/>
              </a:rPr>
              <a:t>SNS</a:t>
            </a:r>
            <a:r>
              <a:rPr kumimoji="1" lang="ja-JP" altLang="en-US" sz="4400" dirty="0">
                <a:latin typeface="BIZ UDPゴシック" panose="020B0400000000000000" pitchFamily="50" charset="-128"/>
                <a:ea typeface="BIZ UDPゴシック" panose="020B0400000000000000" pitchFamily="50" charset="-128"/>
              </a:rPr>
              <a:t>投稿を地区</a:t>
            </a:r>
            <a:r>
              <a:rPr kumimoji="1" lang="en-US" altLang="ja-JP" sz="4400" dirty="0">
                <a:latin typeface="BIZ UDPゴシック" panose="020B0400000000000000" pitchFamily="50" charset="-128"/>
                <a:ea typeface="BIZ UDPゴシック" panose="020B0400000000000000" pitchFamily="50" charset="-128"/>
              </a:rPr>
              <a:t>HP</a:t>
            </a:r>
            <a:r>
              <a:rPr kumimoji="1" lang="ja-JP" altLang="en-US" sz="4400" dirty="0">
                <a:latin typeface="BIZ UDPゴシック" panose="020B0400000000000000" pitchFamily="50" charset="-128"/>
                <a:ea typeface="BIZ UDPゴシック" panose="020B0400000000000000" pitchFamily="50" charset="-128"/>
              </a:rPr>
              <a:t>に</a:t>
            </a:r>
            <a:endParaRPr kumimoji="1" lang="en-US" altLang="ja-JP" sz="4400" dirty="0">
              <a:latin typeface="BIZ UDPゴシック" panose="020B0400000000000000" pitchFamily="50" charset="-128"/>
              <a:ea typeface="BIZ UDPゴシック" panose="020B0400000000000000" pitchFamily="50" charset="-128"/>
            </a:endParaRPr>
          </a:p>
          <a:p>
            <a:pPr algn="ctr"/>
            <a:r>
              <a:rPr kumimoji="1" lang="ja-JP" altLang="en-US" sz="4400" dirty="0">
                <a:latin typeface="BIZ UDPゴシック" panose="020B0400000000000000" pitchFamily="50" charset="-128"/>
                <a:ea typeface="BIZ UDPゴシック" panose="020B0400000000000000" pitchFamily="50" charset="-128"/>
              </a:rPr>
              <a:t>掲載されるようにするには</a:t>
            </a:r>
          </a:p>
        </p:txBody>
      </p:sp>
      <p:pic>
        <p:nvPicPr>
          <p:cNvPr id="2" name="図 1">
            <a:extLst>
              <a:ext uri="{FF2B5EF4-FFF2-40B4-BE49-F238E27FC236}">
                <a16:creationId xmlns:a16="http://schemas.microsoft.com/office/drawing/2014/main" id="{73348577-881D-B7BC-BE58-140FC5C0E5B2}"/>
              </a:ext>
            </a:extLst>
          </p:cNvPr>
          <p:cNvPicPr>
            <a:picLocks noChangeAspect="1"/>
          </p:cNvPicPr>
          <p:nvPr/>
        </p:nvPicPr>
        <p:blipFill>
          <a:blip r:embed="rId2"/>
          <a:stretch>
            <a:fillRect/>
          </a:stretch>
        </p:blipFill>
        <p:spPr>
          <a:xfrm>
            <a:off x="2497931" y="462586"/>
            <a:ext cx="5748140" cy="805254"/>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7416" y="1382712"/>
            <a:ext cx="10485437" cy="1436688"/>
          </a:xfrm>
        </p:spPr>
        <p:txBody>
          <a:bodyPr>
            <a:normAutofit/>
          </a:bodyPr>
          <a:lstStyle/>
          <a:p>
            <a:pPr algn="ctr"/>
            <a:r>
              <a:rPr kumimoji="1" lang="ja-JP" altLang="en-US" dirty="0">
                <a:latin typeface="BIZ UDPゴシック" panose="020B0400000000000000" pitchFamily="50" charset="-128"/>
                <a:ea typeface="BIZ UDPゴシック" panose="020B0400000000000000" pitchFamily="50" charset="-128"/>
              </a:rPr>
              <a:t>掲載対象とする</a:t>
            </a:r>
            <a:r>
              <a:rPr kumimoji="1" lang="en-US" altLang="ja-JP" dirty="0">
                <a:latin typeface="BIZ UDPゴシック" panose="020B0400000000000000" pitchFamily="50" charset="-128"/>
                <a:ea typeface="BIZ UDPゴシック" panose="020B0400000000000000" pitchFamily="50" charset="-128"/>
              </a:rPr>
              <a:t>SNS</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p:txBody>
          <a:bodyPr/>
          <a:lstStyle/>
          <a:p>
            <a:endParaRPr kumimoji="1" lang="en-US" altLang="ja-JP" dirty="0"/>
          </a:p>
          <a:p>
            <a:pPr marL="0" indent="0">
              <a:buNone/>
            </a:pPr>
            <a:endParaRPr kumimoji="1" lang="ja-JP" altLang="en-US" dirty="0"/>
          </a:p>
        </p:txBody>
      </p:sp>
      <p:sp>
        <p:nvSpPr>
          <p:cNvPr id="9" name="テキスト ボックス 8"/>
          <p:cNvSpPr txBox="1"/>
          <p:nvPr/>
        </p:nvSpPr>
        <p:spPr>
          <a:xfrm>
            <a:off x="4570998" y="6717046"/>
            <a:ext cx="3958071" cy="1055354"/>
          </a:xfrm>
          <a:prstGeom prst="rect">
            <a:avLst/>
          </a:prstGeom>
          <a:noFill/>
        </p:spPr>
        <p:txBody>
          <a:bodyPr wrap="square">
            <a:spAutoFit/>
          </a:bodyPr>
          <a:lstStyle/>
          <a:p>
            <a:r>
              <a:rPr kumimoji="1" lang="en-US" altLang="ja-JP" sz="6258" dirty="0"/>
              <a:t>Instagram</a:t>
            </a:r>
            <a:endParaRPr lang="en-US" altLang="ja-JP" sz="6258" dirty="0"/>
          </a:p>
        </p:txBody>
      </p:sp>
      <p:pic>
        <p:nvPicPr>
          <p:cNvPr id="2052" name="Picture 4" descr="Instagramのアイコンとアプリ表示について新デザインを発表。 | Metaについ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178" y="2828762"/>
            <a:ext cx="5537995" cy="38006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cebook - Microsoft Ap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185" y="3327400"/>
            <a:ext cx="2844800" cy="28448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046828" y="6717046"/>
            <a:ext cx="3958071" cy="1055354"/>
          </a:xfrm>
          <a:prstGeom prst="rect">
            <a:avLst/>
          </a:prstGeom>
          <a:noFill/>
        </p:spPr>
        <p:txBody>
          <a:bodyPr wrap="square">
            <a:spAutoFit/>
          </a:bodyPr>
          <a:lstStyle/>
          <a:p>
            <a:r>
              <a:rPr lang="en-US" altLang="ja-JP" sz="6258" dirty="0"/>
              <a:t>facebook</a:t>
            </a:r>
          </a:p>
        </p:txBody>
      </p:sp>
      <p:pic>
        <p:nvPicPr>
          <p:cNvPr id="5" name="図 4">
            <a:extLst>
              <a:ext uri="{FF2B5EF4-FFF2-40B4-BE49-F238E27FC236}">
                <a16:creationId xmlns:a16="http://schemas.microsoft.com/office/drawing/2014/main" id="{89922E2F-B1E4-CC80-87C0-9D1A7EAEF565}"/>
              </a:ext>
            </a:extLst>
          </p:cNvPr>
          <p:cNvPicPr>
            <a:picLocks noChangeAspect="1"/>
          </p:cNvPicPr>
          <p:nvPr/>
        </p:nvPicPr>
        <p:blipFill>
          <a:blip r:embed="rId4"/>
          <a:stretch>
            <a:fillRect/>
          </a:stretch>
        </p:blipFill>
        <p:spPr>
          <a:xfrm>
            <a:off x="2497931" y="462586"/>
            <a:ext cx="5748140" cy="8052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2"/>
                                        </p:tgtEl>
                                      </p:cBhvr>
                                    </p:animEffect>
                                    <p:animScale>
                                      <p:cBhvr>
                                        <p:cTn id="7" dur="250" autoRev="1" fill="hold"/>
                                        <p:tgtEl>
                                          <p:spTgt spid="205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7FB54-D592-1910-F328-FEAC05E32B8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AB910C5-DC60-5106-B817-545392645BE2}"/>
              </a:ext>
            </a:extLst>
          </p:cNvPr>
          <p:cNvSpPr>
            <a:spLocks noGrp="1"/>
          </p:cNvSpPr>
          <p:nvPr>
            <p:ph idx="1"/>
          </p:nvPr>
        </p:nvSpPr>
        <p:spPr>
          <a:xfrm>
            <a:off x="2967831" y="1752600"/>
            <a:ext cx="11404600" cy="7010400"/>
          </a:xfrm>
        </p:spPr>
        <p:txBody>
          <a:bodyPr>
            <a:noAutofit/>
          </a:bodyPr>
          <a:lstStyle/>
          <a:p>
            <a:pPr marL="0" indent="0">
              <a:lnSpc>
                <a:spcPct val="120000"/>
              </a:lnSpc>
              <a:spcAft>
                <a:spcPts val="1800"/>
              </a:spcAft>
              <a:buNone/>
            </a:pPr>
            <a:r>
              <a:rPr lang="en-US" altLang="ja-JP" sz="3600" dirty="0">
                <a:solidFill>
                  <a:srgbClr val="FF0000"/>
                </a:solidFill>
                <a:latin typeface="BIZ UDP明朝 Medium" panose="02020500000000000000" pitchFamily="18" charset="-128"/>
                <a:ea typeface="BIZ UDP明朝 Medium" panose="02020500000000000000" pitchFamily="18" charset="-128"/>
              </a:rPr>
              <a:t>Instagram</a:t>
            </a:r>
          </a:p>
          <a:p>
            <a:pPr marL="0" indent="-457200">
              <a:lnSpc>
                <a:spcPct val="120000"/>
              </a:lnSpc>
              <a:spcBef>
                <a:spcPts val="0"/>
              </a:spcBef>
              <a:spcAft>
                <a:spcPts val="1200"/>
              </a:spcAft>
            </a:pPr>
            <a:r>
              <a:rPr lang="ja-JP" altLang="en-US" sz="3600" dirty="0">
                <a:latin typeface="BIZ UDP明朝 Medium" panose="02020500000000000000" pitchFamily="18" charset="-128"/>
                <a:ea typeface="BIZ UDP明朝 Medium" panose="02020500000000000000" pitchFamily="18" charset="-128"/>
              </a:rPr>
              <a:t>以下のハッシュタグのどれかを入れて投稿願います。</a:t>
            </a:r>
            <a:endParaRPr lang="en-US" altLang="ja-JP" sz="3600" dirty="0">
              <a:latin typeface="BIZ UDP明朝 Medium" panose="02020500000000000000" pitchFamily="18" charset="-128"/>
              <a:ea typeface="BIZ UDP明朝 Medium" panose="02020500000000000000" pitchFamily="18" charset="-128"/>
            </a:endParaRPr>
          </a:p>
          <a:p>
            <a:pPr marL="0" lvl="2" indent="0">
              <a:lnSpc>
                <a:spcPct val="120000"/>
              </a:lnSpc>
              <a:spcBef>
                <a:spcPts val="0"/>
              </a:spcBef>
              <a:spcAft>
                <a:spcPts val="1200"/>
              </a:spcAft>
              <a:buNone/>
            </a:pP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　</a:t>
            </a:r>
            <a:r>
              <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rPr>
              <a:t>#</a:t>
            </a: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国際ロータリー第</a:t>
            </a:r>
            <a:r>
              <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rPr>
              <a:t>2610</a:t>
            </a: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地区</a:t>
            </a:r>
            <a:endPar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endParaRPr>
          </a:p>
          <a:p>
            <a:pPr marL="0" lvl="2" indent="0">
              <a:lnSpc>
                <a:spcPct val="120000"/>
              </a:lnSpc>
              <a:spcBef>
                <a:spcPts val="0"/>
              </a:spcBef>
              <a:spcAft>
                <a:spcPts val="1200"/>
              </a:spcAft>
              <a:buNone/>
            </a:pP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　</a:t>
            </a:r>
            <a:r>
              <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rPr>
              <a:t>#</a:t>
            </a: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第</a:t>
            </a:r>
            <a:r>
              <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rPr>
              <a:t>2610</a:t>
            </a: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地区</a:t>
            </a:r>
            <a:endPar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endParaRPr>
          </a:p>
          <a:p>
            <a:pPr marL="0" lvl="2" indent="0">
              <a:lnSpc>
                <a:spcPct val="120000"/>
              </a:lnSpc>
              <a:spcBef>
                <a:spcPts val="0"/>
              </a:spcBef>
              <a:spcAft>
                <a:spcPts val="1200"/>
              </a:spcAft>
              <a:buNone/>
            </a:pPr>
            <a:r>
              <a:rPr lang="ja-JP" altLang="en-US" sz="3600" dirty="0">
                <a:solidFill>
                  <a:srgbClr val="FF0000"/>
                </a:solidFill>
                <a:highlight>
                  <a:srgbClr val="FFFFFF"/>
                </a:highlight>
                <a:latin typeface="BIZ UDP明朝 Medium" panose="02020500000000000000" pitchFamily="18" charset="-128"/>
                <a:ea typeface="BIZ UDP明朝 Medium" panose="02020500000000000000" pitchFamily="18" charset="-128"/>
              </a:rPr>
              <a:t>　</a:t>
            </a:r>
            <a:r>
              <a:rPr lang="en-US" altLang="ja-JP" sz="3600" dirty="0">
                <a:solidFill>
                  <a:srgbClr val="FF0000"/>
                </a:solidFill>
                <a:highlight>
                  <a:srgbClr val="FFFFFF"/>
                </a:highlight>
                <a:latin typeface="BIZ UDP明朝 Medium" panose="02020500000000000000" pitchFamily="18" charset="-128"/>
                <a:ea typeface="BIZ UDP明朝 Medium" panose="02020500000000000000" pitchFamily="18" charset="-128"/>
              </a:rPr>
              <a:t>#rotary_international_district_2610</a:t>
            </a:r>
          </a:p>
          <a:p>
            <a:pPr marL="0" lvl="2" indent="-457200">
              <a:lnSpc>
                <a:spcPct val="120000"/>
              </a:lnSpc>
              <a:spcBef>
                <a:spcPts val="0"/>
              </a:spcBef>
              <a:spcAft>
                <a:spcPts val="1200"/>
              </a:spcAft>
            </a:pPr>
            <a:r>
              <a:rPr lang="en-US" altLang="ja-JP" sz="3600" dirty="0">
                <a:highlight>
                  <a:srgbClr val="FFFFFF"/>
                </a:highlight>
                <a:latin typeface="BIZ UDP明朝 Medium" panose="02020500000000000000" pitchFamily="18" charset="-128"/>
                <a:ea typeface="BIZ UDP明朝 Medium" panose="02020500000000000000" pitchFamily="18" charset="-128"/>
              </a:rPr>
              <a:t>#</a:t>
            </a:r>
            <a:r>
              <a:rPr lang="ja-JP" altLang="en-US" sz="3600" dirty="0">
                <a:solidFill>
                  <a:srgbClr val="212529"/>
                </a:solidFill>
                <a:highlight>
                  <a:srgbClr val="FFFFFF"/>
                </a:highlight>
                <a:latin typeface="BIZ UDP明朝 Medium" panose="02020500000000000000" pitchFamily="18" charset="-128"/>
                <a:ea typeface="BIZ UDP明朝 Medium" panose="02020500000000000000" pitchFamily="18" charset="-128"/>
              </a:rPr>
              <a:t>（ハッシュタグ）とは、ハッシュマーク（</a:t>
            </a:r>
            <a:r>
              <a:rPr lang="en-US" altLang="ja-JP" sz="3600" dirty="0">
                <a:solidFill>
                  <a:srgbClr val="212529"/>
                </a:solidFill>
                <a:highlight>
                  <a:srgbClr val="FFFFFF"/>
                </a:highlight>
                <a:latin typeface="BIZ UDP明朝 Medium" panose="02020500000000000000" pitchFamily="18" charset="-128"/>
                <a:ea typeface="BIZ UDP明朝 Medium" panose="02020500000000000000" pitchFamily="18" charset="-128"/>
              </a:rPr>
              <a:t>#</a:t>
            </a:r>
            <a:r>
              <a:rPr lang="ja-JP" altLang="en-US" sz="3600" dirty="0">
                <a:solidFill>
                  <a:srgbClr val="212529"/>
                </a:solidFill>
                <a:highlight>
                  <a:srgbClr val="FFFFFF"/>
                </a:highlight>
                <a:latin typeface="BIZ UDP明朝 Medium" panose="02020500000000000000" pitchFamily="18" charset="-128"/>
                <a:ea typeface="BIZ UDP明朝 Medium" panose="02020500000000000000" pitchFamily="18" charset="-128"/>
              </a:rPr>
              <a:t>、ナンバー）と文字で作る、キーワードやトピックを分類するタグのことです。特定のユーザーに投稿を届けたい場合に有効です。</a:t>
            </a:r>
            <a:endParaRPr lang="en-US" altLang="ja-JP" sz="3600" dirty="0">
              <a:solidFill>
                <a:srgbClr val="212529"/>
              </a:solidFill>
              <a:highlight>
                <a:srgbClr val="FFFFFF"/>
              </a:highlight>
              <a:latin typeface="BIZ UDP明朝 Medium" panose="02020500000000000000" pitchFamily="18" charset="-128"/>
              <a:ea typeface="BIZ UDP明朝 Medium" panose="02020500000000000000" pitchFamily="18" charset="-128"/>
            </a:endParaRPr>
          </a:p>
        </p:txBody>
      </p:sp>
      <p:pic>
        <p:nvPicPr>
          <p:cNvPr id="4" name="図 3">
            <a:extLst>
              <a:ext uri="{FF2B5EF4-FFF2-40B4-BE49-F238E27FC236}">
                <a16:creationId xmlns:a16="http://schemas.microsoft.com/office/drawing/2014/main" id="{2753731A-D501-7BA2-A427-7A2C9BFA82A2}"/>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133013871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640D0-43F6-E5F0-6650-387925976AB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9C88C7-AC6C-504A-D7F4-3FDEB58D96C1}"/>
              </a:ext>
            </a:extLst>
          </p:cNvPr>
          <p:cNvSpPr>
            <a:spLocks noGrp="1"/>
          </p:cNvSpPr>
          <p:nvPr>
            <p:ph idx="1"/>
          </p:nvPr>
        </p:nvSpPr>
        <p:spPr>
          <a:xfrm>
            <a:off x="2628321" y="1676400"/>
            <a:ext cx="12083627" cy="3886200"/>
          </a:xfrm>
        </p:spPr>
        <p:txBody>
          <a:bodyPr>
            <a:normAutofit lnSpcReduction="10000"/>
          </a:bodyPr>
          <a:lstStyle/>
          <a:p>
            <a:pPr marL="0" indent="0">
              <a:lnSpc>
                <a:spcPct val="120000"/>
              </a:lnSpc>
              <a:spcBef>
                <a:spcPts val="0"/>
              </a:spcBef>
              <a:spcAft>
                <a:spcPts val="600"/>
              </a:spcAft>
              <a:buNone/>
            </a:pPr>
            <a:r>
              <a:rPr lang="en-US" altLang="ja-JP" sz="3200" dirty="0">
                <a:solidFill>
                  <a:srgbClr val="0070C0"/>
                </a:solidFill>
                <a:highlight>
                  <a:srgbClr val="FFFFFF"/>
                </a:highlight>
                <a:latin typeface="BIZ UDP明朝 Medium" panose="02020500000000000000" pitchFamily="18" charset="-128"/>
                <a:ea typeface="BIZ UDP明朝 Medium" panose="02020500000000000000" pitchFamily="18" charset="-128"/>
              </a:rPr>
              <a:t>Facebook</a:t>
            </a:r>
          </a:p>
          <a:p>
            <a:pPr marL="457200" lvl="1" indent="-457200">
              <a:lnSpc>
                <a:spcPct val="120000"/>
              </a:lnSpc>
              <a:spcBef>
                <a:spcPts val="0"/>
              </a:spcBef>
              <a:spcAft>
                <a:spcPts val="600"/>
              </a:spcAft>
            </a:pPr>
            <a:r>
              <a:rPr lang="ja-JP" altLang="en-US" sz="3200" dirty="0">
                <a:solidFill>
                  <a:srgbClr val="212529"/>
                </a:solidFill>
                <a:highlight>
                  <a:srgbClr val="FFFFFF"/>
                </a:highlight>
                <a:latin typeface="BIZ UDP明朝 Medium" panose="02020500000000000000" pitchFamily="18" charset="-128"/>
                <a:ea typeface="BIZ UDP明朝 Medium" panose="02020500000000000000" pitchFamily="18" charset="-128"/>
              </a:rPr>
              <a:t>必ず以下のメンションを入れて投稿願います（半角文字）。</a:t>
            </a:r>
            <a:endParaRPr lang="en-US" altLang="ja-JP" sz="3200" dirty="0">
              <a:solidFill>
                <a:srgbClr val="212529"/>
              </a:solidFill>
              <a:highlight>
                <a:srgbClr val="FFFFFF"/>
              </a:highlight>
              <a:latin typeface="BIZ UDP明朝 Medium" panose="02020500000000000000" pitchFamily="18" charset="-128"/>
              <a:ea typeface="BIZ UDP明朝 Medium" panose="02020500000000000000" pitchFamily="18" charset="-128"/>
            </a:endParaRPr>
          </a:p>
          <a:p>
            <a:pPr marL="0" lvl="2" indent="0">
              <a:lnSpc>
                <a:spcPct val="120000"/>
              </a:lnSpc>
              <a:spcBef>
                <a:spcPts val="0"/>
              </a:spcBef>
              <a:spcAft>
                <a:spcPts val="600"/>
              </a:spcAft>
              <a:buNone/>
            </a:pPr>
            <a:r>
              <a:rPr lang="ja-JP" altLang="en-US" sz="3200" dirty="0">
                <a:solidFill>
                  <a:srgbClr val="0070C0"/>
                </a:solidFill>
                <a:highlight>
                  <a:srgbClr val="FFFFFF"/>
                </a:highlight>
                <a:latin typeface="BIZ UDP明朝 Medium" panose="02020500000000000000" pitchFamily="18" charset="-128"/>
                <a:ea typeface="BIZ UDP明朝 Medium" panose="02020500000000000000" pitchFamily="18" charset="-128"/>
              </a:rPr>
              <a:t>　　</a:t>
            </a:r>
            <a:r>
              <a:rPr lang="en-US" altLang="ja-JP" sz="3200" dirty="0">
                <a:solidFill>
                  <a:srgbClr val="0070C0"/>
                </a:solidFill>
                <a:highlight>
                  <a:srgbClr val="FFFFFF"/>
                </a:highlight>
                <a:latin typeface="BIZ UDP明朝 Medium" panose="02020500000000000000" pitchFamily="18" charset="-128"/>
                <a:ea typeface="BIZ UDP明朝 Medium" panose="02020500000000000000" pitchFamily="18" charset="-128"/>
              </a:rPr>
              <a:t>@rotary2610</a:t>
            </a:r>
          </a:p>
          <a:p>
            <a:pPr marL="457200" lvl="2" indent="-457200">
              <a:lnSpc>
                <a:spcPct val="120000"/>
              </a:lnSpc>
              <a:spcBef>
                <a:spcPts val="0"/>
              </a:spcBef>
              <a:spcAft>
                <a:spcPts val="600"/>
              </a:spcAft>
            </a:pPr>
            <a:r>
              <a:rPr lang="ja-JP" altLang="en-US" sz="3200" dirty="0">
                <a:solidFill>
                  <a:srgbClr val="212529"/>
                </a:solidFill>
                <a:highlight>
                  <a:srgbClr val="FFFFFF"/>
                </a:highlight>
                <a:latin typeface="BIZ UDP明朝 Medium" panose="02020500000000000000" pitchFamily="18" charset="-128"/>
                <a:ea typeface="BIZ UDP明朝 Medium" panose="02020500000000000000" pitchFamily="18" charset="-128"/>
              </a:rPr>
              <a:t>入力するとメンション先候補が表示されるので、必ず“歯車マーク＋国際ロータリー第</a:t>
            </a:r>
            <a:r>
              <a:rPr lang="en-US" altLang="ja-JP" sz="3200" dirty="0">
                <a:solidFill>
                  <a:srgbClr val="212529"/>
                </a:solidFill>
                <a:highlight>
                  <a:srgbClr val="FFFFFF"/>
                </a:highlight>
                <a:latin typeface="BIZ UDP明朝 Medium" panose="02020500000000000000" pitchFamily="18" charset="-128"/>
                <a:ea typeface="BIZ UDP明朝 Medium" panose="02020500000000000000" pitchFamily="18" charset="-128"/>
              </a:rPr>
              <a:t>2610</a:t>
            </a:r>
            <a:r>
              <a:rPr lang="ja-JP" altLang="en-US" sz="3200" dirty="0">
                <a:solidFill>
                  <a:srgbClr val="212529"/>
                </a:solidFill>
                <a:highlight>
                  <a:srgbClr val="FFFFFF"/>
                </a:highlight>
                <a:latin typeface="BIZ UDP明朝 Medium" panose="02020500000000000000" pitchFamily="18" charset="-128"/>
                <a:ea typeface="BIZ UDP明朝 Medium" panose="02020500000000000000" pitchFamily="18" charset="-128"/>
              </a:rPr>
              <a:t>地区”をクリックして、文字が「国際ロータリー第</a:t>
            </a:r>
            <a:r>
              <a:rPr lang="en-US" altLang="ja-JP" sz="3200" dirty="0">
                <a:solidFill>
                  <a:srgbClr val="212529"/>
                </a:solidFill>
                <a:highlight>
                  <a:srgbClr val="FFFFFF"/>
                </a:highlight>
                <a:latin typeface="BIZ UDP明朝 Medium" panose="02020500000000000000" pitchFamily="18" charset="-128"/>
                <a:ea typeface="BIZ UDP明朝 Medium" panose="02020500000000000000" pitchFamily="18" charset="-128"/>
              </a:rPr>
              <a:t>2610</a:t>
            </a:r>
            <a:r>
              <a:rPr lang="ja-JP" altLang="en-US" sz="3200" dirty="0">
                <a:solidFill>
                  <a:srgbClr val="212529"/>
                </a:solidFill>
                <a:highlight>
                  <a:srgbClr val="FFFFFF"/>
                </a:highlight>
                <a:latin typeface="BIZ UDP明朝 Medium" panose="02020500000000000000" pitchFamily="18" charset="-128"/>
                <a:ea typeface="BIZ UDP明朝 Medium" panose="02020500000000000000" pitchFamily="18" charset="-128"/>
              </a:rPr>
              <a:t>地区」に変わるのを確認してから投稿して下さい。</a:t>
            </a:r>
            <a:endParaRPr lang="en-US" altLang="ja-JP" sz="3200" dirty="0">
              <a:solidFill>
                <a:srgbClr val="212529"/>
              </a:solidFill>
              <a:highlight>
                <a:srgbClr val="FFFFFF"/>
              </a:highlight>
              <a:latin typeface="BIZ UDP明朝 Medium" panose="02020500000000000000" pitchFamily="18" charset="-128"/>
              <a:ea typeface="BIZ UDP明朝 Medium" panose="02020500000000000000" pitchFamily="18" charset="-128"/>
            </a:endParaRPr>
          </a:p>
          <a:p>
            <a:pPr marL="457200" lvl="1" indent="-457200">
              <a:lnSpc>
                <a:spcPct val="120000"/>
              </a:lnSpc>
              <a:spcBef>
                <a:spcPts val="0"/>
              </a:spcBef>
              <a:spcAft>
                <a:spcPts val="600"/>
              </a:spcAft>
            </a:pPr>
            <a:endParaRPr lang="en-US" altLang="ja-JP" sz="3200" dirty="0">
              <a:latin typeface="BIZ UDP明朝 Medium" panose="02020500000000000000" pitchFamily="18" charset="-128"/>
              <a:ea typeface="BIZ UDP明朝 Medium" panose="02020500000000000000" pitchFamily="18" charset="-128"/>
            </a:endParaRPr>
          </a:p>
          <a:p>
            <a:pPr>
              <a:lnSpc>
                <a:spcPct val="120000"/>
              </a:lnSpc>
              <a:spcBef>
                <a:spcPts val="0"/>
              </a:spcBef>
              <a:spcAft>
                <a:spcPts val="600"/>
              </a:spcAft>
            </a:pPr>
            <a:endParaRPr lang="ja-JP" altLang="en-US" sz="3200" dirty="0">
              <a:latin typeface="BIZ UDP明朝 Medium" panose="02020500000000000000" pitchFamily="18" charset="-128"/>
              <a:ea typeface="BIZ UDP明朝 Medium" panose="02020500000000000000" pitchFamily="18" charset="-128"/>
            </a:endParaRPr>
          </a:p>
        </p:txBody>
      </p:sp>
      <p:pic>
        <p:nvPicPr>
          <p:cNvPr id="4" name="図 3">
            <a:extLst>
              <a:ext uri="{FF2B5EF4-FFF2-40B4-BE49-F238E27FC236}">
                <a16:creationId xmlns:a16="http://schemas.microsoft.com/office/drawing/2014/main" id="{CD08FCB0-090C-5E96-10D6-8A47DE769D51}"/>
              </a:ext>
            </a:extLst>
          </p:cNvPr>
          <p:cNvPicPr>
            <a:picLocks noChangeAspect="1"/>
          </p:cNvPicPr>
          <p:nvPr/>
        </p:nvPicPr>
        <p:blipFill>
          <a:blip r:embed="rId2"/>
          <a:stretch>
            <a:fillRect/>
          </a:stretch>
        </p:blipFill>
        <p:spPr>
          <a:xfrm>
            <a:off x="2497931" y="462586"/>
            <a:ext cx="5748140" cy="805254"/>
          </a:xfrm>
          <a:prstGeom prst="rect">
            <a:avLst/>
          </a:prstGeom>
        </p:spPr>
      </p:pic>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59068C7-F0F1-16AA-4E77-ED3ADE6410DF}"/>
              </a:ext>
            </a:extLst>
          </p:cNvPr>
          <p:cNvPicPr>
            <a:picLocks noChangeAspect="1"/>
          </p:cNvPicPr>
          <p:nvPr/>
        </p:nvPicPr>
        <p:blipFill>
          <a:blip r:embed="rId3"/>
          <a:stretch>
            <a:fillRect/>
          </a:stretch>
        </p:blipFill>
        <p:spPr>
          <a:xfrm>
            <a:off x="3448073" y="6092186"/>
            <a:ext cx="5069658" cy="2907768"/>
          </a:xfrm>
          <a:prstGeom prst="rect">
            <a:avLst/>
          </a:prstGeom>
        </p:spPr>
      </p:pic>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0FD0193-839A-132A-56CB-DBCD3F4DE374}"/>
              </a:ext>
            </a:extLst>
          </p:cNvPr>
          <p:cNvPicPr>
            <a:picLocks noChangeAspect="1"/>
          </p:cNvPicPr>
          <p:nvPr/>
        </p:nvPicPr>
        <p:blipFill>
          <a:blip r:embed="rId4"/>
          <a:stretch>
            <a:fillRect/>
          </a:stretch>
        </p:blipFill>
        <p:spPr>
          <a:xfrm>
            <a:off x="9819019" y="6092190"/>
            <a:ext cx="5023312" cy="2907767"/>
          </a:xfrm>
          <a:prstGeom prst="rect">
            <a:avLst/>
          </a:prstGeom>
        </p:spPr>
      </p:pic>
      <p:sp>
        <p:nvSpPr>
          <p:cNvPr id="7" name="テキスト ボックス 6">
            <a:extLst>
              <a:ext uri="{FF2B5EF4-FFF2-40B4-BE49-F238E27FC236}">
                <a16:creationId xmlns:a16="http://schemas.microsoft.com/office/drawing/2014/main" id="{BEF2EA35-EBA6-0C8A-89F6-8F12A00F759A}"/>
              </a:ext>
            </a:extLst>
          </p:cNvPr>
          <p:cNvSpPr txBox="1"/>
          <p:nvPr/>
        </p:nvSpPr>
        <p:spPr>
          <a:xfrm>
            <a:off x="8541791" y="7162803"/>
            <a:ext cx="1195143" cy="646331"/>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697986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19ECF4-B500-1D55-5C90-2CE7C87C0D97}"/>
              </a:ext>
            </a:extLst>
          </p:cNvPr>
          <p:cNvSpPr txBox="1"/>
          <p:nvPr/>
        </p:nvSpPr>
        <p:spPr>
          <a:xfrm>
            <a:off x="3736181" y="3953471"/>
            <a:ext cx="9867900" cy="2413994"/>
          </a:xfrm>
          <a:prstGeom prst="rect">
            <a:avLst/>
          </a:prstGeom>
          <a:noFill/>
        </p:spPr>
        <p:txBody>
          <a:bodyPr wrap="square" rtlCol="0">
            <a:spAutoFit/>
          </a:bodyPr>
          <a:lstStyle/>
          <a:p>
            <a:pPr algn="ctr">
              <a:lnSpc>
                <a:spcPct val="140000"/>
              </a:lnSpc>
            </a:pPr>
            <a:r>
              <a:rPr kumimoji="1" lang="ja-JP" altLang="en-US" sz="3800" dirty="0">
                <a:latin typeface="BIZ UDPゴシック" panose="020B0400000000000000" pitchFamily="50" charset="-128"/>
                <a:ea typeface="BIZ UDPゴシック" panose="020B0400000000000000" pitchFamily="50" charset="-128"/>
              </a:rPr>
              <a:t>メンション機能注意事項</a:t>
            </a:r>
            <a:endParaRPr kumimoji="1" lang="en-US" altLang="ja-JP" sz="3800" dirty="0">
              <a:latin typeface="BIZ UDPゴシック" panose="020B0400000000000000" pitchFamily="50" charset="-128"/>
              <a:ea typeface="BIZ UDPゴシック" panose="020B0400000000000000" pitchFamily="50" charset="-128"/>
            </a:endParaRPr>
          </a:p>
          <a:p>
            <a:pPr algn="ctr">
              <a:lnSpc>
                <a:spcPct val="140000"/>
              </a:lnSpc>
            </a:pPr>
            <a:r>
              <a:rPr kumimoji="1" lang="ja-JP" altLang="en-US" sz="3800" dirty="0">
                <a:latin typeface="BIZ UDPゴシック" panose="020B0400000000000000" pitchFamily="50" charset="-128"/>
                <a:ea typeface="BIZ UDPゴシック" panose="020B0400000000000000" pitchFamily="50" charset="-128"/>
              </a:rPr>
              <a:t>（</a:t>
            </a:r>
            <a:r>
              <a:rPr kumimoji="1" lang="en-US" altLang="ja-JP" sz="3800" dirty="0">
                <a:latin typeface="BIZ UDPゴシック" panose="020B0400000000000000" pitchFamily="50" charset="-128"/>
                <a:ea typeface="BIZ UDPゴシック" panose="020B0400000000000000" pitchFamily="50" charset="-128"/>
              </a:rPr>
              <a:t>2024</a:t>
            </a:r>
            <a:r>
              <a:rPr kumimoji="1" lang="ja-JP" altLang="en-US" sz="3800" dirty="0">
                <a:latin typeface="BIZ UDPゴシック" panose="020B0400000000000000" pitchFamily="50" charset="-128"/>
                <a:ea typeface="BIZ UDPゴシック" panose="020B0400000000000000" pitchFamily="50" charset="-128"/>
              </a:rPr>
              <a:t>年</a:t>
            </a:r>
            <a:r>
              <a:rPr kumimoji="1" lang="en-US" altLang="ja-JP" sz="3800" dirty="0">
                <a:latin typeface="BIZ UDPゴシック" panose="020B0400000000000000" pitchFamily="50" charset="-128"/>
                <a:ea typeface="BIZ UDPゴシック" panose="020B0400000000000000" pitchFamily="50" charset="-128"/>
              </a:rPr>
              <a:t>12</a:t>
            </a:r>
            <a:r>
              <a:rPr kumimoji="1" lang="ja-JP" altLang="en-US" sz="3800" dirty="0">
                <a:latin typeface="BIZ UDPゴシック" panose="020B0400000000000000" pitchFamily="50" charset="-128"/>
                <a:ea typeface="BIZ UDPゴシック" panose="020B0400000000000000" pitchFamily="50" charset="-128"/>
              </a:rPr>
              <a:t>月</a:t>
            </a:r>
            <a:r>
              <a:rPr kumimoji="1" lang="en-US" altLang="ja-JP" sz="3800" dirty="0">
                <a:latin typeface="BIZ UDPゴシック" panose="020B0400000000000000" pitchFamily="50" charset="-128"/>
                <a:ea typeface="BIZ UDPゴシック" panose="020B0400000000000000" pitchFamily="50" charset="-128"/>
              </a:rPr>
              <a:t>6</a:t>
            </a:r>
            <a:r>
              <a:rPr kumimoji="1" lang="ja-JP" altLang="en-US" sz="3800" dirty="0">
                <a:latin typeface="BIZ UDPゴシック" panose="020B0400000000000000" pitchFamily="50" charset="-128"/>
                <a:ea typeface="BIZ UDPゴシック" panose="020B0400000000000000" pitchFamily="50" charset="-128"/>
              </a:rPr>
              <a:t>日付各クラブ宛ガバナー・ガバナーエレクト合同事務所メールにて周知）</a:t>
            </a:r>
          </a:p>
        </p:txBody>
      </p:sp>
      <p:pic>
        <p:nvPicPr>
          <p:cNvPr id="3" name="図 2">
            <a:extLst>
              <a:ext uri="{FF2B5EF4-FFF2-40B4-BE49-F238E27FC236}">
                <a16:creationId xmlns:a16="http://schemas.microsoft.com/office/drawing/2014/main" id="{2A39BB18-3306-0687-03BA-56AB0482B009}"/>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19895151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0935" y="1533666"/>
            <a:ext cx="10058399" cy="980937"/>
          </a:xfrm>
          <a:prstGeom prst="rect">
            <a:avLst/>
          </a:prstGeom>
        </p:spPr>
        <p:txBody>
          <a:bodyPr vert="horz" wrap="square" lIns="0" tIns="11584" rIns="0" bIns="0" rtlCol="0">
            <a:spAutoFit/>
          </a:bodyPr>
          <a:lstStyle/>
          <a:p>
            <a:pPr marL="11584" algn="ctr">
              <a:spcBef>
                <a:spcPts val="91"/>
              </a:spcBef>
            </a:pPr>
            <a:r>
              <a:rPr sz="2400" dirty="0">
                <a:latin typeface="BIZ UDPゴシック" panose="020B0400000000000000" pitchFamily="50" charset="-128"/>
                <a:ea typeface="BIZ UDPゴシック" panose="020B0400000000000000" pitchFamily="50" charset="-128"/>
                <a:cs typeface="游明朝"/>
              </a:rPr>
              <a:t>facebook</a:t>
            </a:r>
            <a:r>
              <a:rPr sz="2400" spc="-41" dirty="0">
                <a:latin typeface="BIZ UDPゴシック" panose="020B0400000000000000" pitchFamily="50" charset="-128"/>
                <a:ea typeface="BIZ UDPゴシック" panose="020B0400000000000000" pitchFamily="50" charset="-128"/>
                <a:cs typeface="游明朝"/>
              </a:rPr>
              <a:t> </a:t>
            </a:r>
            <a:r>
              <a:rPr sz="2400" spc="-18" dirty="0">
                <a:latin typeface="BIZ UDPゴシック" panose="020B0400000000000000" pitchFamily="50" charset="-128"/>
                <a:ea typeface="BIZ UDPゴシック" panose="020B0400000000000000" pitchFamily="50" charset="-128"/>
                <a:cs typeface="ＭＳ 明朝"/>
              </a:rPr>
              <a:t>メンション機能についての注意事項</a:t>
            </a:r>
            <a:endParaRPr sz="2400" dirty="0">
              <a:latin typeface="BIZ UDPゴシック" panose="020B0400000000000000" pitchFamily="50" charset="-128"/>
              <a:ea typeface="BIZ UDPゴシック" panose="020B0400000000000000" pitchFamily="50" charset="-128"/>
              <a:cs typeface="ＭＳ 明朝"/>
            </a:endParaRPr>
          </a:p>
          <a:p>
            <a:pPr marL="3112532" marR="4633" indent="-467401" algn="r">
              <a:lnSpc>
                <a:spcPct val="204599"/>
              </a:lnSpc>
              <a:spcBef>
                <a:spcPts val="680"/>
              </a:spcBef>
            </a:pPr>
            <a:r>
              <a:rPr sz="2000" spc="-36" dirty="0">
                <a:latin typeface="BIZ UDPゴシック" panose="020B0400000000000000" pitchFamily="50" charset="-128"/>
                <a:ea typeface="BIZ UDPゴシック" panose="020B0400000000000000" pitchFamily="50" charset="-128"/>
                <a:cs typeface="ＭＳ 明朝"/>
              </a:rPr>
              <a:t>国際ロータリー第 </a:t>
            </a:r>
            <a:r>
              <a:rPr sz="2000" dirty="0">
                <a:latin typeface="BIZ UDPゴシック" panose="020B0400000000000000" pitchFamily="50" charset="-128"/>
                <a:ea typeface="BIZ UDPゴシック" panose="020B0400000000000000" pitchFamily="50" charset="-128"/>
                <a:cs typeface="游明朝"/>
              </a:rPr>
              <a:t>2610</a:t>
            </a:r>
            <a:r>
              <a:rPr sz="2000" spc="-68" dirty="0">
                <a:latin typeface="BIZ UDPゴシック" panose="020B0400000000000000" pitchFamily="50" charset="-128"/>
                <a:ea typeface="BIZ UDPゴシック" panose="020B0400000000000000" pitchFamily="50" charset="-128"/>
                <a:cs typeface="游明朝"/>
              </a:rPr>
              <a:t> </a:t>
            </a:r>
            <a:r>
              <a:rPr sz="2000" spc="-23" dirty="0">
                <a:latin typeface="BIZ UDPゴシック" panose="020B0400000000000000" pitchFamily="50" charset="-128"/>
                <a:ea typeface="BIZ UDPゴシック" panose="020B0400000000000000" pitchFamily="50" charset="-128"/>
                <a:cs typeface="ＭＳ 明朝"/>
              </a:rPr>
              <a:t>地区</a:t>
            </a:r>
            <a:r>
              <a:rPr sz="2000" spc="-14" dirty="0">
                <a:latin typeface="BIZ UDPゴシック" panose="020B0400000000000000" pitchFamily="50" charset="-128"/>
                <a:ea typeface="BIZ UDPゴシック" panose="020B0400000000000000" pitchFamily="50" charset="-128"/>
                <a:cs typeface="ＭＳ 明朝"/>
              </a:rPr>
              <a:t>公共イメージ委員会</a:t>
            </a:r>
            <a:endParaRPr sz="2000" dirty="0">
              <a:latin typeface="BIZ UDPゴシック" panose="020B0400000000000000" pitchFamily="50" charset="-128"/>
              <a:ea typeface="BIZ UDPゴシック" panose="020B0400000000000000" pitchFamily="50" charset="-128"/>
              <a:cs typeface="ＭＳ 明朝"/>
            </a:endParaRPr>
          </a:p>
        </p:txBody>
      </p:sp>
      <p:sp>
        <p:nvSpPr>
          <p:cNvPr id="3" name="object 3"/>
          <p:cNvSpPr txBox="1"/>
          <p:nvPr/>
        </p:nvSpPr>
        <p:spPr>
          <a:xfrm>
            <a:off x="3069431" y="2540686"/>
            <a:ext cx="11201400" cy="1702866"/>
          </a:xfrm>
          <a:prstGeom prst="rect">
            <a:avLst/>
          </a:prstGeom>
        </p:spPr>
        <p:txBody>
          <a:bodyPr vert="horz" wrap="square" lIns="0" tIns="11584" rIns="0" bIns="0" rtlCol="0">
            <a:spAutoFit/>
          </a:bodyPr>
          <a:lstStyle/>
          <a:p>
            <a:pPr marL="11584" algn="l">
              <a:lnSpc>
                <a:spcPct val="130000"/>
              </a:lnSpc>
              <a:spcBef>
                <a:spcPts val="91"/>
              </a:spcBef>
            </a:pPr>
            <a:r>
              <a:rPr sz="2200" spc="-18" dirty="0">
                <a:latin typeface="BIZ UDPゴシック" panose="020B0400000000000000" pitchFamily="50" charset="-128"/>
                <a:ea typeface="BIZ UDPゴシック" panose="020B0400000000000000" pitchFamily="50" charset="-128"/>
                <a:cs typeface="ＭＳ 明朝"/>
              </a:rPr>
              <a:t>＜正しいメンションの付け方＞</a:t>
            </a:r>
            <a:endParaRPr sz="2200" dirty="0">
              <a:latin typeface="BIZ UDPゴシック" panose="020B0400000000000000" pitchFamily="50" charset="-128"/>
              <a:ea typeface="BIZ UDPゴシック" panose="020B0400000000000000" pitchFamily="50" charset="-128"/>
              <a:cs typeface="ＭＳ 明朝"/>
            </a:endParaRPr>
          </a:p>
          <a:p>
            <a:pPr marL="139004" algn="l">
              <a:lnSpc>
                <a:spcPct val="130000"/>
              </a:lnSpc>
            </a:pPr>
            <a:r>
              <a:rPr sz="2200" spc="-14" dirty="0">
                <a:latin typeface="BIZ UDPゴシック" panose="020B0400000000000000" pitchFamily="50" charset="-128"/>
                <a:ea typeface="BIZ UDPゴシック" panose="020B0400000000000000" pitchFamily="50" charset="-128"/>
                <a:cs typeface="ＭＳ 明朝"/>
              </a:rPr>
              <a:t>１．メンションつけるときは半角で</a:t>
            </a:r>
            <a:r>
              <a:rPr sz="2200" dirty="0">
                <a:latin typeface="BIZ UDPゴシック" panose="020B0400000000000000" pitchFamily="50" charset="-128"/>
                <a:ea typeface="BIZ UDPゴシック" panose="020B0400000000000000" pitchFamily="50" charset="-128"/>
                <a:cs typeface="游明朝"/>
              </a:rPr>
              <a:t>@</a:t>
            </a:r>
            <a:r>
              <a:rPr sz="2200" spc="-23" dirty="0">
                <a:latin typeface="BIZ UDPゴシック" panose="020B0400000000000000" pitchFamily="50" charset="-128"/>
                <a:ea typeface="BIZ UDPゴシック" panose="020B0400000000000000" pitchFamily="50" charset="-128"/>
                <a:cs typeface="ＭＳ 明朝"/>
              </a:rPr>
              <a:t>を入力</a:t>
            </a:r>
            <a:endParaRPr sz="2200" dirty="0">
              <a:latin typeface="BIZ UDPゴシック" panose="020B0400000000000000" pitchFamily="50" charset="-128"/>
              <a:ea typeface="BIZ UDPゴシック" panose="020B0400000000000000" pitchFamily="50" charset="-128"/>
              <a:cs typeface="ＭＳ 明朝"/>
            </a:endParaRPr>
          </a:p>
          <a:p>
            <a:pPr marL="395003" marR="4633" indent="-255999" algn="l">
              <a:lnSpc>
                <a:spcPct val="130000"/>
              </a:lnSpc>
            </a:pPr>
            <a:r>
              <a:rPr sz="2200" spc="-46" dirty="0">
                <a:latin typeface="BIZ UDPゴシック" panose="020B0400000000000000" pitchFamily="50" charset="-128"/>
                <a:ea typeface="BIZ UDPゴシック" panose="020B0400000000000000" pitchFamily="50" charset="-128"/>
                <a:cs typeface="ＭＳ 明朝"/>
              </a:rPr>
              <a:t>２．</a:t>
            </a:r>
            <a:r>
              <a:rPr sz="2200" u="sng" spc="-46" dirty="0">
                <a:uFill>
                  <a:solidFill>
                    <a:srgbClr val="000000"/>
                  </a:solidFill>
                </a:uFill>
                <a:latin typeface="BIZ UDPゴシック" panose="020B0400000000000000" pitchFamily="50" charset="-128"/>
                <a:ea typeface="BIZ UDPゴシック" panose="020B0400000000000000" pitchFamily="50" charset="-128"/>
                <a:cs typeface="游明朝"/>
              </a:rPr>
              <a:t>@</a:t>
            </a:r>
            <a:r>
              <a:rPr sz="2200" u="sng" spc="-59" dirty="0">
                <a:uFill>
                  <a:solidFill>
                    <a:srgbClr val="000000"/>
                  </a:solidFill>
                </a:uFill>
                <a:latin typeface="BIZ UDPゴシック" panose="020B0400000000000000" pitchFamily="50" charset="-128"/>
                <a:ea typeface="BIZ UDPゴシック" panose="020B0400000000000000" pitchFamily="50" charset="-128"/>
                <a:cs typeface="ＭＳ 明朝"/>
              </a:rPr>
              <a:t>に続いて </a:t>
            </a:r>
            <a:r>
              <a:rPr sz="2200" u="sng" spc="-9" dirty="0">
                <a:uFill>
                  <a:solidFill>
                    <a:srgbClr val="000000"/>
                  </a:solidFill>
                </a:uFill>
                <a:latin typeface="BIZ UDPゴシック" panose="020B0400000000000000" pitchFamily="50" charset="-128"/>
                <a:ea typeface="BIZ UDPゴシック" panose="020B0400000000000000" pitchFamily="50" charset="-128"/>
                <a:cs typeface="游明朝"/>
              </a:rPr>
              <a:t>rotary2610</a:t>
            </a:r>
            <a:r>
              <a:rPr sz="2200" u="sng" spc="-18" dirty="0">
                <a:uFill>
                  <a:solidFill>
                    <a:srgbClr val="000000"/>
                  </a:solidFill>
                </a:uFill>
                <a:latin typeface="BIZ UDPゴシック" panose="020B0400000000000000" pitchFamily="50" charset="-128"/>
                <a:ea typeface="BIZ UDPゴシック" panose="020B0400000000000000" pitchFamily="50" charset="-128"/>
                <a:cs typeface="游明朝"/>
              </a:rPr>
              <a:t> </a:t>
            </a:r>
            <a:r>
              <a:rPr sz="2200" u="sng" spc="-9" dirty="0">
                <a:uFill>
                  <a:solidFill>
                    <a:srgbClr val="000000"/>
                  </a:solidFill>
                </a:uFill>
                <a:latin typeface="BIZ UDPゴシック" panose="020B0400000000000000" pitchFamily="50" charset="-128"/>
                <a:ea typeface="BIZ UDPゴシック" panose="020B0400000000000000" pitchFamily="50" charset="-128"/>
                <a:cs typeface="ＭＳ 明朝"/>
              </a:rPr>
              <a:t>と半角で入力</a:t>
            </a:r>
            <a:r>
              <a:rPr sz="2200" spc="-82" dirty="0">
                <a:latin typeface="BIZ UDPゴシック" panose="020B0400000000000000" pitchFamily="50" charset="-128"/>
                <a:ea typeface="BIZ UDPゴシック" panose="020B0400000000000000" pitchFamily="50" charset="-128"/>
                <a:cs typeface="ＭＳ 明朝"/>
              </a:rPr>
              <a:t>すると、「国際ロータリー第 </a:t>
            </a:r>
            <a:r>
              <a:rPr sz="2200" dirty="0">
                <a:latin typeface="BIZ UDPゴシック" panose="020B0400000000000000" pitchFamily="50" charset="-128"/>
                <a:ea typeface="BIZ UDPゴシック" panose="020B0400000000000000" pitchFamily="50" charset="-128"/>
                <a:cs typeface="游明朝"/>
              </a:rPr>
              <a:t>2610</a:t>
            </a:r>
            <a:r>
              <a:rPr sz="2200" spc="-18" dirty="0">
                <a:latin typeface="BIZ UDPゴシック" panose="020B0400000000000000" pitchFamily="50" charset="-128"/>
                <a:ea typeface="BIZ UDPゴシック" panose="020B0400000000000000" pitchFamily="50" charset="-128"/>
                <a:cs typeface="游明朝"/>
              </a:rPr>
              <a:t> </a:t>
            </a:r>
            <a:r>
              <a:rPr sz="2200" spc="-27" dirty="0">
                <a:latin typeface="BIZ UDPゴシック" panose="020B0400000000000000" pitchFamily="50" charset="-128"/>
                <a:ea typeface="BIZ UDPゴシック" panose="020B0400000000000000" pitchFamily="50" charset="-128"/>
                <a:cs typeface="ＭＳ 明朝"/>
              </a:rPr>
              <a:t>地区」が候補で</a:t>
            </a:r>
            <a:r>
              <a:rPr sz="2200" spc="-87" dirty="0">
                <a:latin typeface="BIZ UDPゴシック" panose="020B0400000000000000" pitchFamily="50" charset="-128"/>
                <a:ea typeface="BIZ UDPゴシック" panose="020B0400000000000000" pitchFamily="50" charset="-128"/>
                <a:cs typeface="ＭＳ 明朝"/>
              </a:rPr>
              <a:t>表示されます。</a:t>
            </a:r>
            <a:r>
              <a:rPr sz="2200" spc="-14" dirty="0">
                <a:latin typeface="BIZ UDPゴシック" panose="020B0400000000000000" pitchFamily="50" charset="-128"/>
                <a:ea typeface="BIZ UDPゴシック" panose="020B0400000000000000" pitchFamily="50" charset="-128"/>
                <a:cs typeface="ＭＳ 明朝"/>
              </a:rPr>
              <a:t>（</a:t>
            </a:r>
            <a:r>
              <a:rPr sz="2200" dirty="0">
                <a:latin typeface="BIZ UDPゴシック" panose="020B0400000000000000" pitchFamily="50" charset="-128"/>
                <a:ea typeface="BIZ UDPゴシック" panose="020B0400000000000000" pitchFamily="50" charset="-128"/>
                <a:cs typeface="ＭＳ 明朝"/>
              </a:rPr>
              <a:t>画面</a:t>
            </a:r>
            <a:r>
              <a:rPr sz="2200" dirty="0">
                <a:latin typeface="BIZ UDPゴシック" panose="020B0400000000000000" pitchFamily="50" charset="-128"/>
                <a:ea typeface="BIZ UDPゴシック" panose="020B0400000000000000" pitchFamily="50" charset="-128"/>
                <a:cs typeface="游明朝"/>
              </a:rPr>
              <a:t>①</a:t>
            </a:r>
            <a:r>
              <a:rPr sz="2200" spc="-9" dirty="0">
                <a:latin typeface="BIZ UDPゴシック" panose="020B0400000000000000" pitchFamily="50" charset="-128"/>
                <a:ea typeface="BIZ UDPゴシック" panose="020B0400000000000000" pitchFamily="50" charset="-128"/>
                <a:cs typeface="ＭＳ 明朝"/>
              </a:rPr>
              <a:t>参照</a:t>
            </a:r>
            <a:r>
              <a:rPr sz="2200" spc="-46" dirty="0">
                <a:latin typeface="BIZ UDPゴシック" panose="020B0400000000000000" pitchFamily="50" charset="-128"/>
                <a:ea typeface="BIZ UDPゴシック" panose="020B0400000000000000" pitchFamily="50" charset="-128"/>
                <a:cs typeface="ＭＳ 明朝"/>
              </a:rPr>
              <a:t>）</a:t>
            </a:r>
            <a:endParaRPr sz="2200" dirty="0">
              <a:latin typeface="BIZ UDPゴシック" panose="020B0400000000000000" pitchFamily="50" charset="-128"/>
              <a:ea typeface="BIZ UDPゴシック" panose="020B0400000000000000" pitchFamily="50" charset="-128"/>
              <a:cs typeface="ＭＳ 明朝"/>
            </a:endParaRPr>
          </a:p>
        </p:txBody>
      </p:sp>
      <p:sp>
        <p:nvSpPr>
          <p:cNvPr id="4" name="object 4"/>
          <p:cNvSpPr txBox="1"/>
          <p:nvPr/>
        </p:nvSpPr>
        <p:spPr>
          <a:xfrm>
            <a:off x="3069431" y="8229603"/>
            <a:ext cx="11201400" cy="823209"/>
          </a:xfrm>
          <a:prstGeom prst="rect">
            <a:avLst/>
          </a:prstGeom>
        </p:spPr>
        <p:txBody>
          <a:bodyPr vert="horz" wrap="square" lIns="0" tIns="12163" rIns="0" bIns="0" rtlCol="0">
            <a:spAutoFit/>
          </a:bodyPr>
          <a:lstStyle/>
          <a:p>
            <a:pPr marL="11584" algn="l">
              <a:lnSpc>
                <a:spcPct val="130000"/>
              </a:lnSpc>
              <a:spcBef>
                <a:spcPts val="96"/>
              </a:spcBef>
            </a:pPr>
            <a:r>
              <a:rPr sz="2200" spc="-5" dirty="0">
                <a:latin typeface="BIZ UDPゴシック" panose="020B0400000000000000" pitchFamily="50" charset="-128"/>
                <a:ea typeface="BIZ UDPゴシック" panose="020B0400000000000000" pitchFamily="50" charset="-128"/>
                <a:cs typeface="ＭＳ 明朝"/>
              </a:rPr>
              <a:t>３．候補</a:t>
            </a:r>
            <a:r>
              <a:rPr sz="2200" u="sng" spc="-41" dirty="0">
                <a:uFill>
                  <a:solidFill>
                    <a:srgbClr val="000000"/>
                  </a:solidFill>
                </a:uFill>
                <a:latin typeface="BIZ UDPゴシック" panose="020B0400000000000000" pitchFamily="50" charset="-128"/>
                <a:ea typeface="BIZ UDPゴシック" panose="020B0400000000000000" pitchFamily="50" charset="-128"/>
                <a:cs typeface="ＭＳ 明朝"/>
              </a:rPr>
              <a:t>「国際ロータリー第 </a:t>
            </a:r>
            <a:r>
              <a:rPr sz="2200" u="sng" dirty="0">
                <a:uFill>
                  <a:solidFill>
                    <a:srgbClr val="000000"/>
                  </a:solidFill>
                </a:uFill>
                <a:latin typeface="BIZ UDPゴシック" panose="020B0400000000000000" pitchFamily="50" charset="-128"/>
                <a:ea typeface="BIZ UDPゴシック" panose="020B0400000000000000" pitchFamily="50" charset="-128"/>
                <a:cs typeface="游明朝"/>
              </a:rPr>
              <a:t>2610</a:t>
            </a:r>
            <a:r>
              <a:rPr sz="2200" u="sng" spc="-59" dirty="0">
                <a:uFill>
                  <a:solidFill>
                    <a:srgbClr val="000000"/>
                  </a:solidFill>
                </a:uFill>
                <a:latin typeface="BIZ UDPゴシック" panose="020B0400000000000000" pitchFamily="50" charset="-128"/>
                <a:ea typeface="BIZ UDPゴシック" panose="020B0400000000000000" pitchFamily="50" charset="-128"/>
                <a:cs typeface="游明朝"/>
              </a:rPr>
              <a:t> </a:t>
            </a:r>
            <a:r>
              <a:rPr sz="2200" u="sng" spc="-9" dirty="0">
                <a:uFill>
                  <a:solidFill>
                    <a:srgbClr val="000000"/>
                  </a:solidFill>
                </a:uFill>
                <a:latin typeface="BIZ UDPゴシック" panose="020B0400000000000000" pitchFamily="50" charset="-128"/>
                <a:ea typeface="BIZ UDPゴシック" panose="020B0400000000000000" pitchFamily="50" charset="-128"/>
                <a:cs typeface="ＭＳ 明朝"/>
              </a:rPr>
              <a:t>地区」を選択</a:t>
            </a:r>
            <a:r>
              <a:rPr sz="2200" spc="-18" dirty="0">
                <a:latin typeface="BIZ UDPゴシック" panose="020B0400000000000000" pitchFamily="50" charset="-128"/>
                <a:ea typeface="BIZ UDPゴシック" panose="020B0400000000000000" pitchFamily="50" charset="-128"/>
                <a:cs typeface="ＭＳ 明朝"/>
              </a:rPr>
              <a:t>する。</a:t>
            </a:r>
            <a:endParaRPr sz="2200" dirty="0">
              <a:latin typeface="BIZ UDPゴシック" panose="020B0400000000000000" pitchFamily="50" charset="-128"/>
              <a:ea typeface="BIZ UDPゴシック" panose="020B0400000000000000" pitchFamily="50" charset="-128"/>
              <a:cs typeface="ＭＳ 明朝"/>
            </a:endParaRPr>
          </a:p>
          <a:p>
            <a:pPr marL="11584" algn="l">
              <a:lnSpc>
                <a:spcPct val="130000"/>
              </a:lnSpc>
            </a:pPr>
            <a:r>
              <a:rPr sz="2200" spc="-9" dirty="0">
                <a:latin typeface="BIZ UDPゴシック" panose="020B0400000000000000" pitchFamily="50" charset="-128"/>
                <a:ea typeface="BIZ UDPゴシック" panose="020B0400000000000000" pitchFamily="50" charset="-128"/>
                <a:cs typeface="ＭＳ 明朝"/>
              </a:rPr>
              <a:t>４．選択すると、</a:t>
            </a:r>
            <a:r>
              <a:rPr sz="2200" u="sng" spc="-9" dirty="0">
                <a:uFill>
                  <a:solidFill>
                    <a:srgbClr val="000000"/>
                  </a:solidFill>
                </a:uFill>
                <a:latin typeface="BIZ UDPゴシック" panose="020B0400000000000000" pitchFamily="50" charset="-128"/>
                <a:ea typeface="BIZ UDPゴシック" panose="020B0400000000000000" pitchFamily="50" charset="-128"/>
                <a:cs typeface="ＭＳ 明朝"/>
              </a:rPr>
              <a:t>水色の背景</a:t>
            </a:r>
            <a:r>
              <a:rPr sz="2200" spc="-36" dirty="0">
                <a:latin typeface="BIZ UDPゴシック" panose="020B0400000000000000" pitchFamily="50" charset="-128"/>
                <a:ea typeface="BIZ UDPゴシック" panose="020B0400000000000000" pitchFamily="50" charset="-128"/>
                <a:cs typeface="ＭＳ 明朝"/>
              </a:rPr>
              <a:t>で「国際ロータリー第 </a:t>
            </a:r>
            <a:r>
              <a:rPr sz="2200" dirty="0">
                <a:latin typeface="BIZ UDPゴシック" panose="020B0400000000000000" pitchFamily="50" charset="-128"/>
                <a:ea typeface="BIZ UDPゴシック" panose="020B0400000000000000" pitchFamily="50" charset="-128"/>
                <a:cs typeface="游明朝"/>
              </a:rPr>
              <a:t>2610</a:t>
            </a:r>
            <a:r>
              <a:rPr sz="2200" spc="-46" dirty="0">
                <a:latin typeface="BIZ UDPゴシック" panose="020B0400000000000000" pitchFamily="50" charset="-128"/>
                <a:ea typeface="BIZ UDPゴシック" panose="020B0400000000000000" pitchFamily="50" charset="-128"/>
                <a:cs typeface="游明朝"/>
              </a:rPr>
              <a:t> </a:t>
            </a:r>
            <a:r>
              <a:rPr sz="2200" spc="-18" dirty="0">
                <a:latin typeface="BIZ UDPゴシック" panose="020B0400000000000000" pitchFamily="50" charset="-128"/>
                <a:ea typeface="BIZ UDPゴシック" panose="020B0400000000000000" pitchFamily="50" charset="-128"/>
                <a:cs typeface="ＭＳ 明朝"/>
              </a:rPr>
              <a:t>地区」と表示されます。</a:t>
            </a:r>
            <a:r>
              <a:rPr sz="2200" spc="-14" dirty="0">
                <a:latin typeface="BIZ UDPゴシック" panose="020B0400000000000000" pitchFamily="50" charset="-128"/>
                <a:ea typeface="BIZ UDPゴシック" panose="020B0400000000000000" pitchFamily="50" charset="-128"/>
                <a:cs typeface="ＭＳ 明朝"/>
              </a:rPr>
              <a:t>（</a:t>
            </a:r>
            <a:r>
              <a:rPr sz="2200" dirty="0">
                <a:latin typeface="BIZ UDPゴシック" panose="020B0400000000000000" pitchFamily="50" charset="-128"/>
                <a:ea typeface="BIZ UDPゴシック" panose="020B0400000000000000" pitchFamily="50" charset="-128"/>
                <a:cs typeface="ＭＳ 明朝"/>
              </a:rPr>
              <a:t>画面</a:t>
            </a:r>
            <a:r>
              <a:rPr sz="2200" spc="-14" dirty="0">
                <a:latin typeface="BIZ UDPゴシック" panose="020B0400000000000000" pitchFamily="50" charset="-128"/>
                <a:ea typeface="BIZ UDPゴシック" panose="020B0400000000000000" pitchFamily="50" charset="-128"/>
                <a:cs typeface="游明朝"/>
              </a:rPr>
              <a:t>②</a:t>
            </a:r>
            <a:r>
              <a:rPr sz="2200" dirty="0">
                <a:latin typeface="BIZ UDPゴシック" panose="020B0400000000000000" pitchFamily="50" charset="-128"/>
                <a:ea typeface="BIZ UDPゴシック" panose="020B0400000000000000" pitchFamily="50" charset="-128"/>
                <a:cs typeface="ＭＳ 明朝"/>
              </a:rPr>
              <a:t>参照</a:t>
            </a:r>
            <a:r>
              <a:rPr sz="2200" spc="-46" dirty="0">
                <a:latin typeface="BIZ UDPゴシック" panose="020B0400000000000000" pitchFamily="50" charset="-128"/>
                <a:ea typeface="BIZ UDPゴシック" panose="020B0400000000000000" pitchFamily="50" charset="-128"/>
                <a:cs typeface="ＭＳ 明朝"/>
              </a:rPr>
              <a:t>）</a:t>
            </a:r>
            <a:endParaRPr sz="2200" dirty="0">
              <a:latin typeface="BIZ UDPゴシック" panose="020B0400000000000000" pitchFamily="50" charset="-128"/>
              <a:ea typeface="BIZ UDPゴシック" panose="020B0400000000000000" pitchFamily="50" charset="-128"/>
              <a:cs typeface="ＭＳ 明朝"/>
            </a:endParaRPr>
          </a:p>
        </p:txBody>
      </p:sp>
      <p:pic>
        <p:nvPicPr>
          <p:cNvPr id="5" name="object 5"/>
          <p:cNvPicPr/>
          <p:nvPr/>
        </p:nvPicPr>
        <p:blipFill>
          <a:blip r:embed="rId2" cstate="print"/>
          <a:stretch>
            <a:fillRect/>
          </a:stretch>
        </p:blipFill>
        <p:spPr>
          <a:xfrm>
            <a:off x="5926931" y="4343400"/>
            <a:ext cx="5486400" cy="3581400"/>
          </a:xfrm>
          <a:prstGeom prst="rect">
            <a:avLst/>
          </a:prstGeom>
        </p:spPr>
      </p:pic>
      <p:sp>
        <p:nvSpPr>
          <p:cNvPr id="6" name="object 6"/>
          <p:cNvSpPr txBox="1"/>
          <p:nvPr/>
        </p:nvSpPr>
        <p:spPr>
          <a:xfrm>
            <a:off x="8098631" y="5068546"/>
            <a:ext cx="1143000" cy="316403"/>
          </a:xfrm>
          <a:prstGeom prst="rect">
            <a:avLst/>
          </a:prstGeom>
          <a:solidFill>
            <a:srgbClr val="FFFFFF"/>
          </a:solidFill>
        </p:spPr>
        <p:txBody>
          <a:bodyPr vert="horz" wrap="square" lIns="0" tIns="69503" rIns="0" bIns="0" rtlCol="0">
            <a:spAutoFit/>
          </a:bodyPr>
          <a:lstStyle/>
          <a:p>
            <a:pPr marL="157538" algn="ctr">
              <a:spcBef>
                <a:spcPts val="547"/>
              </a:spcBef>
            </a:pPr>
            <a:r>
              <a:rPr sz="1600" dirty="0">
                <a:solidFill>
                  <a:srgbClr val="FF0000"/>
                </a:solidFill>
                <a:latin typeface="BIZ UDPゴシック" panose="020B0400000000000000" pitchFamily="50" charset="-128"/>
                <a:ea typeface="BIZ UDPゴシック" panose="020B0400000000000000" pitchFamily="50" charset="-128"/>
                <a:cs typeface="ＭＳ 明朝"/>
              </a:rPr>
              <a:t>画面</a:t>
            </a:r>
            <a:r>
              <a:rPr sz="1600" spc="-46" dirty="0">
                <a:solidFill>
                  <a:srgbClr val="FF0000"/>
                </a:solidFill>
                <a:latin typeface="BIZ UDPゴシック" panose="020B0400000000000000" pitchFamily="50" charset="-128"/>
                <a:ea typeface="BIZ UDPゴシック" panose="020B0400000000000000" pitchFamily="50" charset="-128"/>
                <a:cs typeface="Calibri"/>
              </a:rPr>
              <a:t>①</a:t>
            </a:r>
            <a:endParaRPr sz="1600" dirty="0">
              <a:latin typeface="BIZ UDPゴシック" panose="020B0400000000000000" pitchFamily="50" charset="-128"/>
              <a:ea typeface="BIZ UDPゴシック" panose="020B0400000000000000" pitchFamily="50" charset="-128"/>
              <a:cs typeface="Calibri"/>
            </a:endParaRPr>
          </a:p>
        </p:txBody>
      </p:sp>
      <p:pic>
        <p:nvPicPr>
          <p:cNvPr id="7" name="object 7"/>
          <p:cNvPicPr/>
          <p:nvPr/>
        </p:nvPicPr>
        <p:blipFill>
          <a:blip r:embed="rId3" cstate="print"/>
          <a:stretch>
            <a:fillRect/>
          </a:stretch>
        </p:blipFill>
        <p:spPr>
          <a:xfrm>
            <a:off x="6460331" y="4879290"/>
            <a:ext cx="1295400" cy="378513"/>
          </a:xfrm>
          <a:prstGeom prst="rect">
            <a:avLst/>
          </a:prstGeom>
        </p:spPr>
      </p:pic>
      <p:pic>
        <p:nvPicPr>
          <p:cNvPr id="8" name="図 7">
            <a:extLst>
              <a:ext uri="{FF2B5EF4-FFF2-40B4-BE49-F238E27FC236}">
                <a16:creationId xmlns:a16="http://schemas.microsoft.com/office/drawing/2014/main" id="{59C44C17-DF04-11F8-4987-B70899FBDA5F}"/>
              </a:ext>
            </a:extLst>
          </p:cNvPr>
          <p:cNvPicPr>
            <a:picLocks noChangeAspect="1"/>
          </p:cNvPicPr>
          <p:nvPr/>
        </p:nvPicPr>
        <p:blipFill>
          <a:blip r:embed="rId4"/>
          <a:stretch>
            <a:fillRect/>
          </a:stretch>
        </p:blipFill>
        <p:spPr>
          <a:xfrm>
            <a:off x="2497931" y="462586"/>
            <a:ext cx="5748140" cy="8052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17031" y="4343400"/>
            <a:ext cx="11506200" cy="1040184"/>
          </a:xfrm>
          <a:prstGeom prst="rect">
            <a:avLst/>
          </a:prstGeom>
        </p:spPr>
        <p:txBody>
          <a:bodyPr vert="horz" wrap="square" lIns="0" tIns="11584" rIns="0" bIns="0" rtlCol="0">
            <a:spAutoFit/>
          </a:bodyPr>
          <a:lstStyle/>
          <a:p>
            <a:pPr marL="11584">
              <a:spcBef>
                <a:spcPts val="91"/>
              </a:spcBef>
            </a:pPr>
            <a:r>
              <a:rPr sz="2200" spc="-18" dirty="0">
                <a:latin typeface="BIZ UDPゴシック" panose="020B0400000000000000" pitchFamily="50" charset="-128"/>
                <a:ea typeface="BIZ UDPゴシック" panose="020B0400000000000000" pitchFamily="50" charset="-128"/>
                <a:cs typeface="ＭＳ 明朝"/>
              </a:rPr>
              <a:t>これで正式なメンションとして認識されます。</a:t>
            </a:r>
            <a:r>
              <a:rPr sz="2200" spc="-14" dirty="0">
                <a:latin typeface="BIZ UDPゴシック" panose="020B0400000000000000" pitchFamily="50" charset="-128"/>
                <a:ea typeface="BIZ UDPゴシック" panose="020B0400000000000000" pitchFamily="50" charset="-128"/>
                <a:cs typeface="ＭＳ 明朝"/>
              </a:rPr>
              <a:t>よくメンション入れているページは、</a:t>
            </a:r>
            <a:r>
              <a:rPr sz="2200" dirty="0">
                <a:latin typeface="BIZ UDPゴシック" panose="020B0400000000000000" pitchFamily="50" charset="-128"/>
                <a:ea typeface="BIZ UDPゴシック" panose="020B0400000000000000" pitchFamily="50" charset="-128"/>
                <a:cs typeface="游明朝"/>
              </a:rPr>
              <a:t>@</a:t>
            </a:r>
            <a:r>
              <a:rPr sz="2200" spc="-18" dirty="0">
                <a:latin typeface="BIZ UDPゴシック" panose="020B0400000000000000" pitchFamily="50" charset="-128"/>
                <a:ea typeface="BIZ UDPゴシック" panose="020B0400000000000000" pitchFamily="50" charset="-128"/>
                <a:cs typeface="ＭＳ 明朝"/>
              </a:rPr>
              <a:t>を入れるだけで候補表示されますので、毎回、</a:t>
            </a:r>
            <a:r>
              <a:rPr sz="2200" spc="-41" dirty="0">
                <a:latin typeface="BIZ UDPゴシック" panose="020B0400000000000000" pitchFamily="50" charset="-128"/>
                <a:ea typeface="BIZ UDPゴシック" panose="020B0400000000000000" pitchFamily="50" charset="-128"/>
                <a:cs typeface="ＭＳ 明朝"/>
              </a:rPr>
              <a:t>すべての文字を入力しなくても大丈夫です。</a:t>
            </a:r>
            <a:r>
              <a:rPr sz="2200" spc="-14" dirty="0">
                <a:latin typeface="BIZ UDPゴシック" panose="020B0400000000000000" pitchFamily="50" charset="-128"/>
                <a:ea typeface="BIZ UDPゴシック" panose="020B0400000000000000" pitchFamily="50" charset="-128"/>
                <a:cs typeface="ＭＳ 明朝"/>
              </a:rPr>
              <a:t>（</a:t>
            </a:r>
            <a:r>
              <a:rPr sz="2200" dirty="0">
                <a:latin typeface="BIZ UDPゴシック" panose="020B0400000000000000" pitchFamily="50" charset="-128"/>
                <a:ea typeface="BIZ UDPゴシック" panose="020B0400000000000000" pitchFamily="50" charset="-128"/>
                <a:cs typeface="ＭＳ 明朝"/>
              </a:rPr>
              <a:t>画面</a:t>
            </a:r>
            <a:r>
              <a:rPr sz="2200" dirty="0">
                <a:latin typeface="BIZ UDPゴシック" panose="020B0400000000000000" pitchFamily="50" charset="-128"/>
                <a:ea typeface="BIZ UDPゴシック" panose="020B0400000000000000" pitchFamily="50" charset="-128"/>
                <a:cs typeface="游明朝"/>
              </a:rPr>
              <a:t>③</a:t>
            </a:r>
            <a:r>
              <a:rPr sz="2200" spc="-9" dirty="0">
                <a:latin typeface="BIZ UDPゴシック" panose="020B0400000000000000" pitchFamily="50" charset="-128"/>
                <a:ea typeface="BIZ UDPゴシック" panose="020B0400000000000000" pitchFamily="50" charset="-128"/>
                <a:cs typeface="ＭＳ 明朝"/>
              </a:rPr>
              <a:t>参照</a:t>
            </a:r>
            <a:r>
              <a:rPr sz="2200" spc="-46" dirty="0">
                <a:latin typeface="BIZ UDPゴシック" panose="020B0400000000000000" pitchFamily="50" charset="-128"/>
                <a:ea typeface="BIZ UDPゴシック" panose="020B0400000000000000" pitchFamily="50" charset="-128"/>
                <a:cs typeface="ＭＳ 明朝"/>
              </a:rPr>
              <a:t>）</a:t>
            </a:r>
            <a:endParaRPr lang="en-US" sz="2200" spc="-46" dirty="0">
              <a:latin typeface="BIZ UDPゴシック" panose="020B0400000000000000" pitchFamily="50" charset="-128"/>
              <a:ea typeface="BIZ UDPゴシック" panose="020B0400000000000000" pitchFamily="50" charset="-128"/>
              <a:cs typeface="ＭＳ 明朝"/>
            </a:endParaRPr>
          </a:p>
          <a:p>
            <a:pPr marL="11584">
              <a:spcBef>
                <a:spcPts val="91"/>
              </a:spcBef>
            </a:pPr>
            <a:r>
              <a:rPr sz="2200" spc="-18" dirty="0">
                <a:latin typeface="BIZ UDPゴシック" panose="020B0400000000000000" pitchFamily="50" charset="-128"/>
                <a:ea typeface="BIZ UDPゴシック" panose="020B0400000000000000" pitchFamily="50" charset="-128"/>
                <a:cs typeface="ＭＳ 明朝"/>
              </a:rPr>
              <a:t>もちろん表示される候補から選択する必要はあります。</a:t>
            </a:r>
            <a:endParaRPr sz="2200" dirty="0">
              <a:latin typeface="BIZ UDPゴシック" panose="020B0400000000000000" pitchFamily="50" charset="-128"/>
              <a:ea typeface="BIZ UDPゴシック" panose="020B0400000000000000" pitchFamily="50" charset="-128"/>
              <a:cs typeface="ＭＳ 明朝"/>
            </a:endParaRPr>
          </a:p>
        </p:txBody>
      </p:sp>
      <p:sp>
        <p:nvSpPr>
          <p:cNvPr id="3" name="object 3"/>
          <p:cNvSpPr txBox="1"/>
          <p:nvPr/>
        </p:nvSpPr>
        <p:spPr>
          <a:xfrm>
            <a:off x="2915870" y="8153400"/>
            <a:ext cx="11506200" cy="1027944"/>
          </a:xfrm>
          <a:prstGeom prst="rect">
            <a:avLst/>
          </a:prstGeom>
        </p:spPr>
        <p:txBody>
          <a:bodyPr vert="horz" wrap="square" lIns="0" tIns="12163" rIns="0" bIns="0" rtlCol="0">
            <a:spAutoFit/>
          </a:bodyPr>
          <a:lstStyle/>
          <a:p>
            <a:pPr marL="11584">
              <a:spcBef>
                <a:spcPts val="96"/>
              </a:spcBef>
            </a:pPr>
            <a:r>
              <a:rPr sz="2200" spc="-68" dirty="0">
                <a:latin typeface="BIZ UDPゴシック" panose="020B0400000000000000" pitchFamily="50" charset="-128"/>
                <a:ea typeface="BIZ UDPゴシック" panose="020B0400000000000000" pitchFamily="50" charset="-128"/>
                <a:cs typeface="ＭＳ 明朝"/>
              </a:rPr>
              <a:t>以前の </a:t>
            </a:r>
            <a:r>
              <a:rPr sz="2200" dirty="0">
                <a:latin typeface="BIZ UDPゴシック" panose="020B0400000000000000" pitchFamily="50" charset="-128"/>
                <a:ea typeface="BIZ UDPゴシック" panose="020B0400000000000000" pitchFamily="50" charset="-128"/>
                <a:cs typeface="游明朝"/>
              </a:rPr>
              <a:t>2610</a:t>
            </a:r>
            <a:r>
              <a:rPr sz="2200" spc="-55" dirty="0">
                <a:latin typeface="BIZ UDPゴシック" panose="020B0400000000000000" pitchFamily="50" charset="-128"/>
                <a:ea typeface="BIZ UDPゴシック" panose="020B0400000000000000" pitchFamily="50" charset="-128"/>
                <a:cs typeface="游明朝"/>
              </a:rPr>
              <a:t> </a:t>
            </a:r>
            <a:r>
              <a:rPr sz="2200" spc="-5" dirty="0">
                <a:latin typeface="BIZ UDPゴシック" panose="020B0400000000000000" pitchFamily="50" charset="-128"/>
                <a:ea typeface="BIZ UDPゴシック" panose="020B0400000000000000" pitchFamily="50" charset="-128"/>
                <a:cs typeface="ＭＳ 明朝"/>
              </a:rPr>
              <a:t>地区にアクセスされていた方だと、以前の</a:t>
            </a:r>
            <a:r>
              <a:rPr sz="2200" dirty="0">
                <a:latin typeface="BIZ UDPゴシック" panose="020B0400000000000000" pitchFamily="50" charset="-128"/>
                <a:ea typeface="BIZ UDPゴシック" panose="020B0400000000000000" pitchFamily="50" charset="-128"/>
                <a:cs typeface="游明朝"/>
              </a:rPr>
              <a:t>facebook</a:t>
            </a:r>
            <a:r>
              <a:rPr sz="2200" spc="-32" dirty="0">
                <a:latin typeface="BIZ UDPゴシック" panose="020B0400000000000000" pitchFamily="50" charset="-128"/>
                <a:ea typeface="BIZ UDPゴシック" panose="020B0400000000000000" pitchFamily="50" charset="-128"/>
                <a:cs typeface="游明朝"/>
              </a:rPr>
              <a:t> </a:t>
            </a:r>
            <a:r>
              <a:rPr sz="2200" spc="-18" dirty="0">
                <a:latin typeface="BIZ UDPゴシック" panose="020B0400000000000000" pitchFamily="50" charset="-128"/>
                <a:ea typeface="BIZ UDPゴシック" panose="020B0400000000000000" pitchFamily="50" charset="-128"/>
                <a:cs typeface="ＭＳ 明朝"/>
              </a:rPr>
              <a:t>ページも表示されますので注意が必要です。</a:t>
            </a:r>
            <a:endParaRPr sz="2200" dirty="0">
              <a:latin typeface="BIZ UDPゴシック" panose="020B0400000000000000" pitchFamily="50" charset="-128"/>
              <a:ea typeface="BIZ UDPゴシック" panose="020B0400000000000000" pitchFamily="50" charset="-128"/>
              <a:cs typeface="ＭＳ 明朝"/>
            </a:endParaRPr>
          </a:p>
          <a:p>
            <a:pPr marL="11584"/>
            <a:r>
              <a:rPr sz="2200" u="sng" spc="-14" dirty="0">
                <a:uFill>
                  <a:solidFill>
                    <a:srgbClr val="000000"/>
                  </a:solidFill>
                </a:uFill>
                <a:latin typeface="BIZ UDPゴシック" panose="020B0400000000000000" pitchFamily="50" charset="-128"/>
                <a:ea typeface="BIZ UDPゴシック" panose="020B0400000000000000" pitchFamily="50" charset="-128"/>
                <a:cs typeface="ＭＳ 明朝"/>
              </a:rPr>
              <a:t>画像でいうとフォロワー</a:t>
            </a:r>
            <a:r>
              <a:rPr sz="2200" u="sng" dirty="0">
                <a:uFill>
                  <a:solidFill>
                    <a:srgbClr val="000000"/>
                  </a:solidFill>
                </a:uFill>
                <a:latin typeface="BIZ UDPゴシック" panose="020B0400000000000000" pitchFamily="50" charset="-128"/>
                <a:ea typeface="BIZ UDPゴシック" panose="020B0400000000000000" pitchFamily="50" charset="-128"/>
                <a:cs typeface="游明朝"/>
              </a:rPr>
              <a:t>60</a:t>
            </a:r>
            <a:r>
              <a:rPr sz="2200" u="sng" spc="-23" dirty="0">
                <a:uFill>
                  <a:solidFill>
                    <a:srgbClr val="000000"/>
                  </a:solidFill>
                </a:uFill>
                <a:latin typeface="BIZ UDPゴシック" panose="020B0400000000000000" pitchFamily="50" charset="-128"/>
                <a:ea typeface="BIZ UDPゴシック" panose="020B0400000000000000" pitchFamily="50" charset="-128"/>
                <a:cs typeface="游明朝"/>
              </a:rPr>
              <a:t> </a:t>
            </a:r>
            <a:r>
              <a:rPr sz="2200" u="sng" spc="-14" dirty="0">
                <a:uFill>
                  <a:solidFill>
                    <a:srgbClr val="000000"/>
                  </a:solidFill>
                </a:uFill>
                <a:latin typeface="BIZ UDPゴシック" panose="020B0400000000000000" pitchFamily="50" charset="-128"/>
                <a:ea typeface="BIZ UDPゴシック" panose="020B0400000000000000" pitchFamily="50" charset="-128"/>
                <a:cs typeface="ＭＳ 明朝"/>
              </a:rPr>
              <a:t>人の方が正しいページ</a:t>
            </a:r>
            <a:r>
              <a:rPr sz="2200" spc="-173" dirty="0">
                <a:latin typeface="BIZ UDPゴシック" panose="020B0400000000000000" pitchFamily="50" charset="-128"/>
                <a:ea typeface="BIZ UDPゴシック" panose="020B0400000000000000" pitchFamily="50" charset="-128"/>
                <a:cs typeface="ＭＳ 明朝"/>
              </a:rPr>
              <a:t>です。</a:t>
            </a:r>
            <a:r>
              <a:rPr sz="2200" dirty="0">
                <a:latin typeface="BIZ UDPゴシック" panose="020B0400000000000000" pitchFamily="50" charset="-128"/>
                <a:ea typeface="BIZ UDPゴシック" panose="020B0400000000000000" pitchFamily="50" charset="-128"/>
                <a:cs typeface="ＭＳ 明朝"/>
              </a:rPr>
              <a:t>（</a:t>
            </a:r>
            <a:r>
              <a:rPr sz="2200" spc="-9" dirty="0">
                <a:latin typeface="BIZ UDPゴシック" panose="020B0400000000000000" pitchFamily="50" charset="-128"/>
                <a:ea typeface="BIZ UDPゴシック" panose="020B0400000000000000" pitchFamily="50" charset="-128"/>
                <a:cs typeface="ＭＳ 明朝"/>
              </a:rPr>
              <a:t>画面</a:t>
            </a:r>
            <a:r>
              <a:rPr sz="2200" dirty="0">
                <a:latin typeface="BIZ UDPゴシック" panose="020B0400000000000000" pitchFamily="50" charset="-128"/>
                <a:ea typeface="BIZ UDPゴシック" panose="020B0400000000000000" pitchFamily="50" charset="-128"/>
                <a:cs typeface="游明朝"/>
              </a:rPr>
              <a:t>③</a:t>
            </a:r>
            <a:r>
              <a:rPr sz="2200" spc="-9" dirty="0">
                <a:latin typeface="BIZ UDPゴシック" panose="020B0400000000000000" pitchFamily="50" charset="-128"/>
                <a:ea typeface="BIZ UDPゴシック" panose="020B0400000000000000" pitchFamily="50" charset="-128"/>
                <a:cs typeface="ＭＳ 明朝"/>
              </a:rPr>
              <a:t>参照</a:t>
            </a:r>
            <a:r>
              <a:rPr sz="2200" spc="-46" dirty="0">
                <a:latin typeface="BIZ UDPゴシック" panose="020B0400000000000000" pitchFamily="50" charset="-128"/>
                <a:ea typeface="BIZ UDPゴシック" panose="020B0400000000000000" pitchFamily="50" charset="-128"/>
                <a:cs typeface="ＭＳ 明朝"/>
              </a:rPr>
              <a:t>）</a:t>
            </a:r>
            <a:endParaRPr sz="2200" dirty="0">
              <a:latin typeface="BIZ UDPゴシック" panose="020B0400000000000000" pitchFamily="50" charset="-128"/>
              <a:ea typeface="BIZ UDPゴシック" panose="020B0400000000000000" pitchFamily="50" charset="-128"/>
              <a:cs typeface="ＭＳ 明朝"/>
            </a:endParaRPr>
          </a:p>
        </p:txBody>
      </p:sp>
      <p:grpSp>
        <p:nvGrpSpPr>
          <p:cNvPr id="13" name="グループ化 12">
            <a:extLst>
              <a:ext uri="{FF2B5EF4-FFF2-40B4-BE49-F238E27FC236}">
                <a16:creationId xmlns:a16="http://schemas.microsoft.com/office/drawing/2014/main" id="{478EA5B4-6547-620B-F24B-591BBF28AA98}"/>
              </a:ext>
            </a:extLst>
          </p:cNvPr>
          <p:cNvGrpSpPr/>
          <p:nvPr/>
        </p:nvGrpSpPr>
        <p:grpSpPr>
          <a:xfrm>
            <a:off x="6231731" y="1589246"/>
            <a:ext cx="5143500" cy="2754157"/>
            <a:chOff x="4064000" y="1513043"/>
            <a:chExt cx="5143500" cy="2754157"/>
          </a:xfrm>
        </p:grpSpPr>
        <p:pic>
          <p:nvPicPr>
            <p:cNvPr id="5" name="object 5"/>
            <p:cNvPicPr/>
            <p:nvPr/>
          </p:nvPicPr>
          <p:blipFill>
            <a:blip r:embed="rId2" cstate="print"/>
            <a:stretch>
              <a:fillRect/>
            </a:stretch>
          </p:blipFill>
          <p:spPr>
            <a:xfrm>
              <a:off x="4064000" y="1513043"/>
              <a:ext cx="5143500" cy="2754157"/>
            </a:xfrm>
            <a:prstGeom prst="rect">
              <a:avLst/>
            </a:prstGeom>
          </p:spPr>
        </p:pic>
        <p:sp>
          <p:nvSpPr>
            <p:cNvPr id="6" name="object 6"/>
            <p:cNvSpPr txBox="1"/>
            <p:nvPr/>
          </p:nvSpPr>
          <p:spPr>
            <a:xfrm>
              <a:off x="6014018" y="1951882"/>
              <a:ext cx="976765" cy="257918"/>
            </a:xfrm>
            <a:prstGeom prst="rect">
              <a:avLst/>
            </a:prstGeom>
          </p:spPr>
          <p:txBody>
            <a:bodyPr vert="horz" wrap="square" lIns="0" tIns="11584" rIns="0" bIns="0" rtlCol="0">
              <a:spAutoFit/>
            </a:bodyPr>
            <a:lstStyle/>
            <a:p>
              <a:pPr marL="11584" algn="ctr">
                <a:spcBef>
                  <a:spcPts val="91"/>
                </a:spcBef>
              </a:pPr>
              <a:r>
                <a:rPr sz="1600" dirty="0">
                  <a:solidFill>
                    <a:srgbClr val="FF0000"/>
                  </a:solidFill>
                  <a:latin typeface="BIZ UDPゴシック" panose="020B0400000000000000" pitchFamily="50" charset="-128"/>
                  <a:ea typeface="BIZ UDPゴシック" panose="020B0400000000000000" pitchFamily="50" charset="-128"/>
                  <a:cs typeface="ＭＳ 明朝"/>
                </a:rPr>
                <a:t>画面</a:t>
              </a:r>
              <a:r>
                <a:rPr sz="1600" spc="-46" dirty="0">
                  <a:solidFill>
                    <a:srgbClr val="FF0000"/>
                  </a:solidFill>
                  <a:latin typeface="BIZ UDPゴシック" panose="020B0400000000000000" pitchFamily="50" charset="-128"/>
                  <a:ea typeface="BIZ UDPゴシック" panose="020B0400000000000000" pitchFamily="50" charset="-128"/>
                  <a:cs typeface="Calibri"/>
                </a:rPr>
                <a:t>②</a:t>
              </a:r>
              <a:endParaRPr sz="1600" dirty="0">
                <a:latin typeface="BIZ UDPゴシック" panose="020B0400000000000000" pitchFamily="50" charset="-128"/>
                <a:ea typeface="BIZ UDPゴシック" panose="020B0400000000000000" pitchFamily="50" charset="-128"/>
                <a:cs typeface="Calibri"/>
              </a:endParaRPr>
            </a:p>
          </p:txBody>
        </p:sp>
        <p:pic>
          <p:nvPicPr>
            <p:cNvPr id="7" name="object 7"/>
            <p:cNvPicPr/>
            <p:nvPr/>
          </p:nvPicPr>
          <p:blipFill>
            <a:blip r:embed="rId3" cstate="print"/>
            <a:stretch>
              <a:fillRect/>
            </a:stretch>
          </p:blipFill>
          <p:spPr>
            <a:xfrm>
              <a:off x="4398607" y="1828800"/>
              <a:ext cx="1508853" cy="381000"/>
            </a:xfrm>
            <a:prstGeom prst="rect">
              <a:avLst/>
            </a:prstGeom>
          </p:spPr>
        </p:pic>
      </p:grpSp>
      <p:grpSp>
        <p:nvGrpSpPr>
          <p:cNvPr id="14" name="グループ化 13">
            <a:extLst>
              <a:ext uri="{FF2B5EF4-FFF2-40B4-BE49-F238E27FC236}">
                <a16:creationId xmlns:a16="http://schemas.microsoft.com/office/drawing/2014/main" id="{DA2BC0E8-9907-E2DE-D9E7-819BE0C202E1}"/>
              </a:ext>
            </a:extLst>
          </p:cNvPr>
          <p:cNvGrpSpPr/>
          <p:nvPr/>
        </p:nvGrpSpPr>
        <p:grpSpPr>
          <a:xfrm>
            <a:off x="6098381" y="5562600"/>
            <a:ext cx="5143500" cy="2362200"/>
            <a:chOff x="3930650" y="5562600"/>
            <a:chExt cx="5143500" cy="2362200"/>
          </a:xfrm>
        </p:grpSpPr>
        <p:pic>
          <p:nvPicPr>
            <p:cNvPr id="9" name="object 9"/>
            <p:cNvPicPr/>
            <p:nvPr/>
          </p:nvPicPr>
          <p:blipFill>
            <a:blip r:embed="rId4" cstate="print"/>
            <a:stretch>
              <a:fillRect/>
            </a:stretch>
          </p:blipFill>
          <p:spPr>
            <a:xfrm>
              <a:off x="3930650" y="5562600"/>
              <a:ext cx="5143500" cy="2362200"/>
            </a:xfrm>
            <a:prstGeom prst="rect">
              <a:avLst/>
            </a:prstGeom>
          </p:spPr>
        </p:pic>
        <p:pic>
          <p:nvPicPr>
            <p:cNvPr id="10" name="object 10"/>
            <p:cNvPicPr/>
            <p:nvPr/>
          </p:nvPicPr>
          <p:blipFill>
            <a:blip r:embed="rId5" cstate="print"/>
            <a:stretch>
              <a:fillRect/>
            </a:stretch>
          </p:blipFill>
          <p:spPr>
            <a:xfrm>
              <a:off x="4345643" y="5959040"/>
              <a:ext cx="1409067" cy="441761"/>
            </a:xfrm>
            <a:prstGeom prst="rect">
              <a:avLst/>
            </a:prstGeom>
          </p:spPr>
        </p:pic>
        <p:sp>
          <p:nvSpPr>
            <p:cNvPr id="11" name="object 11"/>
            <p:cNvSpPr txBox="1"/>
            <p:nvPr/>
          </p:nvSpPr>
          <p:spPr>
            <a:xfrm>
              <a:off x="5907461" y="6008197"/>
              <a:ext cx="1189878" cy="316403"/>
            </a:xfrm>
            <a:prstGeom prst="rect">
              <a:avLst/>
            </a:prstGeom>
            <a:solidFill>
              <a:srgbClr val="FFFFFF"/>
            </a:solidFill>
          </p:spPr>
          <p:txBody>
            <a:bodyPr vert="horz" wrap="square" lIns="0" tIns="69503" rIns="0" bIns="0" rtlCol="0">
              <a:spAutoFit/>
            </a:bodyPr>
            <a:lstStyle/>
            <a:p>
              <a:pPr marL="166226" algn="ctr">
                <a:spcBef>
                  <a:spcPts val="547"/>
                </a:spcBef>
              </a:pPr>
              <a:r>
                <a:rPr sz="1600" dirty="0">
                  <a:solidFill>
                    <a:srgbClr val="FF0000"/>
                  </a:solidFill>
                  <a:latin typeface="BIZ UDPゴシック" panose="020B0400000000000000" pitchFamily="50" charset="-128"/>
                  <a:ea typeface="BIZ UDPゴシック" panose="020B0400000000000000" pitchFamily="50" charset="-128"/>
                  <a:cs typeface="ＭＳ 明朝"/>
                </a:rPr>
                <a:t>画面</a:t>
              </a:r>
              <a:r>
                <a:rPr sz="1600" spc="-46" dirty="0">
                  <a:solidFill>
                    <a:srgbClr val="FF0000"/>
                  </a:solidFill>
                  <a:latin typeface="BIZ UDPゴシック" panose="020B0400000000000000" pitchFamily="50" charset="-128"/>
                  <a:ea typeface="BIZ UDPゴシック" panose="020B0400000000000000" pitchFamily="50" charset="-128"/>
                  <a:cs typeface="Calibri"/>
                </a:rPr>
                <a:t>③</a:t>
              </a:r>
              <a:endParaRPr sz="1600" dirty="0">
                <a:latin typeface="BIZ UDPゴシック" panose="020B0400000000000000" pitchFamily="50" charset="-128"/>
                <a:ea typeface="BIZ UDPゴシック" panose="020B0400000000000000" pitchFamily="50" charset="-128"/>
                <a:cs typeface="Calibri"/>
              </a:endParaRPr>
            </a:p>
          </p:txBody>
        </p:sp>
      </p:grpSp>
      <p:pic>
        <p:nvPicPr>
          <p:cNvPr id="12" name="図 11">
            <a:extLst>
              <a:ext uri="{FF2B5EF4-FFF2-40B4-BE49-F238E27FC236}">
                <a16:creationId xmlns:a16="http://schemas.microsoft.com/office/drawing/2014/main" id="{54B528C8-73F1-2100-5D5C-9522E5AE5EE8}"/>
              </a:ext>
            </a:extLst>
          </p:cNvPr>
          <p:cNvPicPr>
            <a:picLocks noChangeAspect="1"/>
          </p:cNvPicPr>
          <p:nvPr/>
        </p:nvPicPr>
        <p:blipFill>
          <a:blip r:embed="rId6"/>
          <a:stretch>
            <a:fillRect/>
          </a:stretch>
        </p:blipFill>
        <p:spPr>
          <a:xfrm>
            <a:off x="2497931" y="462586"/>
            <a:ext cx="5748140" cy="8052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8383" y="2316752"/>
            <a:ext cx="2363503" cy="350251"/>
          </a:xfrm>
          <a:prstGeom prst="rect">
            <a:avLst/>
          </a:prstGeom>
        </p:spPr>
        <p:txBody>
          <a:bodyPr vert="horz" wrap="square" lIns="0" tIns="11584" rIns="0" bIns="0" rtlCol="0">
            <a:spAutoFit/>
          </a:bodyPr>
          <a:lstStyle/>
          <a:p>
            <a:pPr marL="11584">
              <a:spcBef>
                <a:spcPts val="91"/>
              </a:spcBef>
            </a:pPr>
            <a:r>
              <a:rPr sz="2200" dirty="0">
                <a:latin typeface="BIZ UDPゴシック" panose="020B0400000000000000" pitchFamily="50" charset="-128"/>
                <a:ea typeface="BIZ UDPゴシック" panose="020B0400000000000000" pitchFamily="50" charset="-128"/>
                <a:cs typeface="ＭＳ 明朝"/>
              </a:rPr>
              <a:t>（</a:t>
            </a:r>
            <a:r>
              <a:rPr sz="2200" spc="-9" dirty="0">
                <a:latin typeface="BIZ UDPゴシック" panose="020B0400000000000000" pitchFamily="50" charset="-128"/>
                <a:ea typeface="BIZ UDPゴシック" panose="020B0400000000000000" pitchFamily="50" charset="-128"/>
                <a:cs typeface="ＭＳ 明朝"/>
              </a:rPr>
              <a:t>画面</a:t>
            </a:r>
            <a:r>
              <a:rPr sz="2200" dirty="0">
                <a:latin typeface="BIZ UDPゴシック" panose="020B0400000000000000" pitchFamily="50" charset="-128"/>
                <a:ea typeface="BIZ UDPゴシック" panose="020B0400000000000000" pitchFamily="50" charset="-128"/>
                <a:cs typeface="游明朝"/>
              </a:rPr>
              <a:t>④</a:t>
            </a:r>
            <a:r>
              <a:rPr sz="2200" spc="-9" dirty="0">
                <a:latin typeface="BIZ UDPゴシック" panose="020B0400000000000000" pitchFamily="50" charset="-128"/>
                <a:ea typeface="BIZ UDPゴシック" panose="020B0400000000000000" pitchFamily="50" charset="-128"/>
                <a:cs typeface="ＭＳ 明朝"/>
              </a:rPr>
              <a:t>参照</a:t>
            </a:r>
            <a:r>
              <a:rPr sz="2200" spc="-46" dirty="0">
                <a:latin typeface="BIZ UDPゴシック" panose="020B0400000000000000" pitchFamily="50" charset="-128"/>
                <a:ea typeface="BIZ UDPゴシック" panose="020B0400000000000000" pitchFamily="50" charset="-128"/>
                <a:cs typeface="ＭＳ 明朝"/>
              </a:rPr>
              <a:t>）</a:t>
            </a:r>
            <a:endParaRPr sz="2200" dirty="0">
              <a:latin typeface="BIZ UDPゴシック" panose="020B0400000000000000" pitchFamily="50" charset="-128"/>
              <a:ea typeface="BIZ UDPゴシック" panose="020B0400000000000000" pitchFamily="50" charset="-128"/>
              <a:cs typeface="ＭＳ 明朝"/>
            </a:endParaRPr>
          </a:p>
        </p:txBody>
      </p:sp>
      <p:sp>
        <p:nvSpPr>
          <p:cNvPr id="3" name="object 3"/>
          <p:cNvSpPr txBox="1"/>
          <p:nvPr/>
        </p:nvSpPr>
        <p:spPr>
          <a:xfrm>
            <a:off x="2917031" y="5165770"/>
            <a:ext cx="11506200" cy="701630"/>
          </a:xfrm>
          <a:prstGeom prst="rect">
            <a:avLst/>
          </a:prstGeom>
        </p:spPr>
        <p:txBody>
          <a:bodyPr vert="horz" wrap="square" lIns="0" tIns="11584" rIns="0" bIns="0" rtlCol="0">
            <a:spAutoFit/>
          </a:bodyPr>
          <a:lstStyle/>
          <a:p>
            <a:pPr marL="11584">
              <a:spcBef>
                <a:spcPts val="91"/>
              </a:spcBef>
            </a:pPr>
            <a:r>
              <a:rPr sz="2200" spc="-14" dirty="0">
                <a:latin typeface="BIZ UDPゴシック" panose="020B0400000000000000" pitchFamily="50" charset="-128"/>
                <a:ea typeface="BIZ UDPゴシック" panose="020B0400000000000000" pitchFamily="50" charset="-128"/>
                <a:cs typeface="ＭＳ 明朝"/>
              </a:rPr>
              <a:t>・青色文字がなく「</a:t>
            </a:r>
            <a:r>
              <a:rPr sz="2200" spc="-9" dirty="0">
                <a:latin typeface="BIZ UDPゴシック" panose="020B0400000000000000" pitchFamily="50" charset="-128"/>
                <a:ea typeface="BIZ UDPゴシック" panose="020B0400000000000000" pitchFamily="50" charset="-128"/>
                <a:cs typeface="游明朝"/>
              </a:rPr>
              <a:t>@rotary2610</a:t>
            </a:r>
            <a:r>
              <a:rPr sz="2200" spc="-18" dirty="0">
                <a:latin typeface="BIZ UDPゴシック" panose="020B0400000000000000" pitchFamily="50" charset="-128"/>
                <a:ea typeface="BIZ UDPゴシック" panose="020B0400000000000000" pitchFamily="50" charset="-128"/>
                <a:cs typeface="ＭＳ 明朝"/>
              </a:rPr>
              <a:t>」のまま表示されているのは失敗している。</a:t>
            </a:r>
            <a:endParaRPr lang="en-US" sz="2200" spc="-18" dirty="0">
              <a:latin typeface="BIZ UDPゴシック" panose="020B0400000000000000" pitchFamily="50" charset="-128"/>
              <a:ea typeface="BIZ UDPゴシック" panose="020B0400000000000000" pitchFamily="50" charset="-128"/>
              <a:cs typeface="ＭＳ 明朝"/>
            </a:endParaRPr>
          </a:p>
          <a:p>
            <a:pPr marL="11584">
              <a:spcBef>
                <a:spcPts val="91"/>
              </a:spcBef>
            </a:pPr>
            <a:r>
              <a:rPr sz="2200" dirty="0">
                <a:latin typeface="BIZ UDPゴシック" panose="020B0400000000000000" pitchFamily="50" charset="-128"/>
                <a:ea typeface="BIZ UDPゴシック" panose="020B0400000000000000" pitchFamily="50" charset="-128"/>
                <a:cs typeface="ＭＳ 明朝"/>
              </a:rPr>
              <a:t>（</a:t>
            </a:r>
            <a:r>
              <a:rPr sz="2200" spc="-9" dirty="0">
                <a:latin typeface="BIZ UDPゴシック" panose="020B0400000000000000" pitchFamily="50" charset="-128"/>
                <a:ea typeface="BIZ UDPゴシック" panose="020B0400000000000000" pitchFamily="50" charset="-128"/>
                <a:cs typeface="ＭＳ 明朝"/>
              </a:rPr>
              <a:t>画面</a:t>
            </a:r>
            <a:r>
              <a:rPr sz="2200" dirty="0">
                <a:latin typeface="BIZ UDPゴシック" panose="020B0400000000000000" pitchFamily="50" charset="-128"/>
                <a:ea typeface="BIZ UDPゴシック" panose="020B0400000000000000" pitchFamily="50" charset="-128"/>
                <a:cs typeface="游明朝"/>
              </a:rPr>
              <a:t>⑤</a:t>
            </a:r>
            <a:r>
              <a:rPr sz="2200" spc="-9" dirty="0">
                <a:latin typeface="BIZ UDPゴシック" panose="020B0400000000000000" pitchFamily="50" charset="-128"/>
                <a:ea typeface="BIZ UDPゴシック" panose="020B0400000000000000" pitchFamily="50" charset="-128"/>
                <a:cs typeface="ＭＳ 明朝"/>
              </a:rPr>
              <a:t>参照</a:t>
            </a:r>
            <a:r>
              <a:rPr sz="2200" spc="-46" dirty="0">
                <a:latin typeface="BIZ UDPゴシック" panose="020B0400000000000000" pitchFamily="50" charset="-128"/>
                <a:ea typeface="BIZ UDPゴシック" panose="020B0400000000000000" pitchFamily="50" charset="-128"/>
                <a:cs typeface="ＭＳ 明朝"/>
              </a:rPr>
              <a:t>） </a:t>
            </a:r>
            <a:r>
              <a:rPr sz="2200" spc="-14" dirty="0">
                <a:latin typeface="BIZ UDPゴシック" panose="020B0400000000000000" pitchFamily="50" charset="-128"/>
                <a:ea typeface="BIZ UDPゴシック" panose="020B0400000000000000" pitchFamily="50" charset="-128"/>
                <a:cs typeface="ＭＳ 明朝"/>
              </a:rPr>
              <a:t>と区別が付きます。</a:t>
            </a:r>
            <a:endParaRPr sz="2200" dirty="0">
              <a:latin typeface="BIZ UDPゴシック" panose="020B0400000000000000" pitchFamily="50" charset="-128"/>
              <a:ea typeface="BIZ UDPゴシック" panose="020B0400000000000000" pitchFamily="50" charset="-128"/>
              <a:cs typeface="ＭＳ 明朝"/>
            </a:endParaRPr>
          </a:p>
        </p:txBody>
      </p:sp>
      <p:sp>
        <p:nvSpPr>
          <p:cNvPr id="4" name="object 4"/>
          <p:cNvSpPr txBox="1"/>
          <p:nvPr/>
        </p:nvSpPr>
        <p:spPr>
          <a:xfrm>
            <a:off x="2917031" y="8305803"/>
            <a:ext cx="11506200" cy="861995"/>
          </a:xfrm>
          <a:prstGeom prst="rect">
            <a:avLst/>
          </a:prstGeom>
        </p:spPr>
        <p:txBody>
          <a:bodyPr vert="horz" wrap="square" lIns="0" tIns="11584" rIns="0" bIns="0" rtlCol="0">
            <a:spAutoFit/>
          </a:bodyPr>
          <a:lstStyle/>
          <a:p>
            <a:pPr marL="11584" marR="4633" indent="-579">
              <a:lnSpc>
                <a:spcPct val="136300"/>
              </a:lnSpc>
              <a:spcBef>
                <a:spcPts val="91"/>
              </a:spcBef>
            </a:pPr>
            <a:r>
              <a:rPr sz="2200" u="sng" spc="-18" dirty="0">
                <a:uFill>
                  <a:solidFill>
                    <a:srgbClr val="000000"/>
                  </a:solidFill>
                </a:uFill>
                <a:latin typeface="BIZ UDPゴシック" panose="020B0400000000000000" pitchFamily="50" charset="-128"/>
                <a:ea typeface="BIZ UDPゴシック" panose="020B0400000000000000" pitchFamily="50" charset="-128"/>
                <a:cs typeface="ＭＳ 明朝"/>
              </a:rPr>
              <a:t>メンションされた投稿は、地区ホームページの「最新ＳＮＳ投稿」のコーナーに掲載されま</a:t>
            </a:r>
            <a:r>
              <a:rPr sz="2200" u="sng" spc="-23" dirty="0">
                <a:uFill>
                  <a:solidFill>
                    <a:srgbClr val="000000"/>
                  </a:solidFill>
                </a:uFill>
                <a:latin typeface="BIZ UDPゴシック" panose="020B0400000000000000" pitchFamily="50" charset="-128"/>
                <a:ea typeface="BIZ UDPゴシック" panose="020B0400000000000000" pitchFamily="50" charset="-128"/>
                <a:cs typeface="ＭＳ 明朝"/>
              </a:rPr>
              <a:t>す。</a:t>
            </a:r>
            <a:endParaRPr sz="2200" dirty="0">
              <a:latin typeface="BIZ UDPゴシック" panose="020B0400000000000000" pitchFamily="50" charset="-128"/>
              <a:ea typeface="BIZ UDPゴシック" panose="020B0400000000000000" pitchFamily="50" charset="-128"/>
              <a:cs typeface="ＭＳ 明朝"/>
            </a:endParaRPr>
          </a:p>
          <a:p>
            <a:pPr marL="4983874" algn="r">
              <a:spcBef>
                <a:spcPts val="447"/>
              </a:spcBef>
            </a:pPr>
            <a:r>
              <a:rPr sz="2200" spc="-23" dirty="0">
                <a:latin typeface="BIZ UDPゴシック" panose="020B0400000000000000" pitchFamily="50" charset="-128"/>
                <a:ea typeface="BIZ UDPゴシック" panose="020B0400000000000000" pitchFamily="50" charset="-128"/>
                <a:cs typeface="ＭＳ 明朝"/>
              </a:rPr>
              <a:t>以上</a:t>
            </a:r>
            <a:endParaRPr sz="2200" dirty="0">
              <a:latin typeface="BIZ UDPゴシック" panose="020B0400000000000000" pitchFamily="50" charset="-128"/>
              <a:ea typeface="BIZ UDPゴシック" panose="020B0400000000000000" pitchFamily="50" charset="-128"/>
              <a:cs typeface="ＭＳ 明朝"/>
            </a:endParaRPr>
          </a:p>
        </p:txBody>
      </p:sp>
      <p:grpSp>
        <p:nvGrpSpPr>
          <p:cNvPr id="14" name="グループ化 13">
            <a:extLst>
              <a:ext uri="{FF2B5EF4-FFF2-40B4-BE49-F238E27FC236}">
                <a16:creationId xmlns:a16="http://schemas.microsoft.com/office/drawing/2014/main" id="{64F6D0FE-7039-C572-C393-2CAFD8D4AE72}"/>
              </a:ext>
            </a:extLst>
          </p:cNvPr>
          <p:cNvGrpSpPr/>
          <p:nvPr/>
        </p:nvGrpSpPr>
        <p:grpSpPr>
          <a:xfrm>
            <a:off x="5546253" y="2750330"/>
            <a:ext cx="6247756" cy="2202673"/>
            <a:chOff x="3378522" y="2750327"/>
            <a:chExt cx="6247756" cy="2202673"/>
          </a:xfrm>
        </p:grpSpPr>
        <p:pic>
          <p:nvPicPr>
            <p:cNvPr id="6" name="object 6"/>
            <p:cNvPicPr/>
            <p:nvPr/>
          </p:nvPicPr>
          <p:blipFill>
            <a:blip r:embed="rId2" cstate="print"/>
            <a:stretch>
              <a:fillRect/>
            </a:stretch>
          </p:blipFill>
          <p:spPr>
            <a:xfrm>
              <a:off x="3569987" y="2750327"/>
              <a:ext cx="6056291" cy="2202673"/>
            </a:xfrm>
            <a:prstGeom prst="rect">
              <a:avLst/>
            </a:prstGeom>
          </p:spPr>
        </p:pic>
        <p:pic>
          <p:nvPicPr>
            <p:cNvPr id="7" name="object 7"/>
            <p:cNvPicPr/>
            <p:nvPr/>
          </p:nvPicPr>
          <p:blipFill>
            <a:blip r:embed="rId3" cstate="print"/>
            <a:stretch>
              <a:fillRect/>
            </a:stretch>
          </p:blipFill>
          <p:spPr>
            <a:xfrm>
              <a:off x="3378522" y="3641304"/>
              <a:ext cx="2194719" cy="681283"/>
            </a:xfrm>
            <a:prstGeom prst="rect">
              <a:avLst/>
            </a:prstGeom>
          </p:spPr>
        </p:pic>
        <p:sp>
          <p:nvSpPr>
            <p:cNvPr id="8" name="object 8"/>
            <p:cNvSpPr txBox="1"/>
            <p:nvPr/>
          </p:nvSpPr>
          <p:spPr>
            <a:xfrm>
              <a:off x="6009182" y="3780682"/>
              <a:ext cx="986437" cy="257918"/>
            </a:xfrm>
            <a:prstGeom prst="rect">
              <a:avLst/>
            </a:prstGeom>
          </p:spPr>
          <p:txBody>
            <a:bodyPr vert="horz" wrap="square" lIns="0" tIns="11584" rIns="0" bIns="0" rtlCol="0">
              <a:spAutoFit/>
            </a:bodyPr>
            <a:lstStyle/>
            <a:p>
              <a:pPr marL="11584" algn="ctr">
                <a:spcBef>
                  <a:spcPts val="91"/>
                </a:spcBef>
              </a:pPr>
              <a:r>
                <a:rPr sz="1600" dirty="0">
                  <a:solidFill>
                    <a:srgbClr val="FF0000"/>
                  </a:solidFill>
                  <a:latin typeface="BIZ UDPゴシック" panose="020B0400000000000000" pitchFamily="50" charset="-128"/>
                  <a:ea typeface="BIZ UDPゴシック" panose="020B0400000000000000" pitchFamily="50" charset="-128"/>
                  <a:cs typeface="ＭＳ 明朝"/>
                </a:rPr>
                <a:t>画面</a:t>
              </a:r>
              <a:r>
                <a:rPr sz="1600" spc="-46" dirty="0">
                  <a:solidFill>
                    <a:srgbClr val="FF0000"/>
                  </a:solidFill>
                  <a:latin typeface="BIZ UDPゴシック" panose="020B0400000000000000" pitchFamily="50" charset="-128"/>
                  <a:ea typeface="BIZ UDPゴシック" panose="020B0400000000000000" pitchFamily="50" charset="-128"/>
                  <a:cs typeface="Calibri"/>
                </a:rPr>
                <a:t>④</a:t>
              </a:r>
              <a:endParaRPr sz="1600" dirty="0">
                <a:latin typeface="BIZ UDPゴシック" panose="020B0400000000000000" pitchFamily="50" charset="-128"/>
                <a:ea typeface="BIZ UDPゴシック" panose="020B0400000000000000" pitchFamily="50" charset="-128"/>
                <a:cs typeface="Calibri"/>
              </a:endParaRPr>
            </a:p>
          </p:txBody>
        </p:sp>
      </p:grpSp>
      <p:grpSp>
        <p:nvGrpSpPr>
          <p:cNvPr id="15" name="グループ化 14">
            <a:extLst>
              <a:ext uri="{FF2B5EF4-FFF2-40B4-BE49-F238E27FC236}">
                <a16:creationId xmlns:a16="http://schemas.microsoft.com/office/drawing/2014/main" id="{A0C82543-0304-1E5C-A578-762EFDE8CD0F}"/>
              </a:ext>
            </a:extLst>
          </p:cNvPr>
          <p:cNvGrpSpPr/>
          <p:nvPr/>
        </p:nvGrpSpPr>
        <p:grpSpPr>
          <a:xfrm>
            <a:off x="5508693" y="6306300"/>
            <a:ext cx="6322883" cy="1999503"/>
            <a:chOff x="3340959" y="6306297"/>
            <a:chExt cx="6322883" cy="1999503"/>
          </a:xfrm>
        </p:grpSpPr>
        <p:pic>
          <p:nvPicPr>
            <p:cNvPr id="9" name="object 9"/>
            <p:cNvPicPr/>
            <p:nvPr/>
          </p:nvPicPr>
          <p:blipFill>
            <a:blip r:embed="rId4" cstate="print"/>
            <a:stretch>
              <a:fillRect/>
            </a:stretch>
          </p:blipFill>
          <p:spPr>
            <a:xfrm>
              <a:off x="3340959" y="6306297"/>
              <a:ext cx="6322883" cy="1999503"/>
            </a:xfrm>
            <a:prstGeom prst="rect">
              <a:avLst/>
            </a:prstGeom>
          </p:spPr>
        </p:pic>
        <p:sp>
          <p:nvSpPr>
            <p:cNvPr id="10" name="object 10"/>
            <p:cNvSpPr txBox="1"/>
            <p:nvPr/>
          </p:nvSpPr>
          <p:spPr>
            <a:xfrm>
              <a:off x="5874451" y="6904297"/>
              <a:ext cx="1255898" cy="258503"/>
            </a:xfrm>
            <a:prstGeom prst="rect">
              <a:avLst/>
            </a:prstGeom>
          </p:spPr>
          <p:txBody>
            <a:bodyPr vert="horz" wrap="square" lIns="0" tIns="12163" rIns="0" bIns="0" rtlCol="0">
              <a:spAutoFit/>
            </a:bodyPr>
            <a:lstStyle/>
            <a:p>
              <a:pPr marL="11584" algn="ctr">
                <a:spcBef>
                  <a:spcPts val="96"/>
                </a:spcBef>
              </a:pPr>
              <a:r>
                <a:rPr sz="1600" dirty="0">
                  <a:solidFill>
                    <a:srgbClr val="FF0000"/>
                  </a:solidFill>
                  <a:latin typeface="BIZ UDPゴシック" panose="020B0400000000000000" pitchFamily="50" charset="-128"/>
                  <a:ea typeface="BIZ UDPゴシック" panose="020B0400000000000000" pitchFamily="50" charset="-128"/>
                  <a:cs typeface="ＭＳ 明朝"/>
                </a:rPr>
                <a:t>画面</a:t>
              </a:r>
              <a:r>
                <a:rPr sz="1600" spc="-46" dirty="0">
                  <a:solidFill>
                    <a:srgbClr val="FF0000"/>
                  </a:solidFill>
                  <a:latin typeface="BIZ UDPゴシック" panose="020B0400000000000000" pitchFamily="50" charset="-128"/>
                  <a:ea typeface="BIZ UDPゴシック" panose="020B0400000000000000" pitchFamily="50" charset="-128"/>
                  <a:cs typeface="Calibri"/>
                </a:rPr>
                <a:t>⑤</a:t>
              </a:r>
              <a:endParaRPr sz="1600" dirty="0">
                <a:latin typeface="BIZ UDPゴシック" panose="020B0400000000000000" pitchFamily="50" charset="-128"/>
                <a:ea typeface="BIZ UDPゴシック" panose="020B0400000000000000" pitchFamily="50" charset="-128"/>
                <a:cs typeface="Calibri"/>
              </a:endParaRPr>
            </a:p>
          </p:txBody>
        </p:sp>
        <p:pic>
          <p:nvPicPr>
            <p:cNvPr id="11" name="object 11"/>
            <p:cNvPicPr/>
            <p:nvPr/>
          </p:nvPicPr>
          <p:blipFill>
            <a:blip r:embed="rId5" cstate="print"/>
            <a:stretch>
              <a:fillRect/>
            </a:stretch>
          </p:blipFill>
          <p:spPr>
            <a:xfrm>
              <a:off x="3417702" y="6934200"/>
              <a:ext cx="1255898" cy="457200"/>
            </a:xfrm>
            <a:prstGeom prst="rect">
              <a:avLst/>
            </a:prstGeom>
          </p:spPr>
        </p:pic>
      </p:grpSp>
      <p:pic>
        <p:nvPicPr>
          <p:cNvPr id="12" name="図 11">
            <a:extLst>
              <a:ext uri="{FF2B5EF4-FFF2-40B4-BE49-F238E27FC236}">
                <a16:creationId xmlns:a16="http://schemas.microsoft.com/office/drawing/2014/main" id="{D7077655-9A73-F5B6-DE06-13FA85A3B488}"/>
              </a:ext>
            </a:extLst>
          </p:cNvPr>
          <p:cNvPicPr>
            <a:picLocks noChangeAspect="1"/>
          </p:cNvPicPr>
          <p:nvPr/>
        </p:nvPicPr>
        <p:blipFill>
          <a:blip r:embed="rId6"/>
          <a:stretch>
            <a:fillRect/>
          </a:stretch>
        </p:blipFill>
        <p:spPr>
          <a:xfrm>
            <a:off x="2497931" y="462586"/>
            <a:ext cx="5748140" cy="805254"/>
          </a:xfrm>
          <a:prstGeom prst="rect">
            <a:avLst/>
          </a:prstGeom>
        </p:spPr>
      </p:pic>
      <p:sp>
        <p:nvSpPr>
          <p:cNvPr id="13" name="object 4"/>
          <p:cNvSpPr txBox="1"/>
          <p:nvPr/>
        </p:nvSpPr>
        <p:spPr>
          <a:xfrm>
            <a:off x="2917031" y="1597194"/>
            <a:ext cx="11506200" cy="688806"/>
          </a:xfrm>
          <a:prstGeom prst="rect">
            <a:avLst/>
          </a:prstGeom>
        </p:spPr>
        <p:txBody>
          <a:bodyPr vert="horz" wrap="square" lIns="0" tIns="11584" rIns="0" bIns="0" rtlCol="0">
            <a:spAutoFit/>
          </a:bodyPr>
          <a:lstStyle/>
          <a:p>
            <a:pPr marL="11584">
              <a:spcBef>
                <a:spcPts val="91"/>
              </a:spcBef>
            </a:pPr>
            <a:r>
              <a:rPr sz="2200" spc="-18" dirty="0">
                <a:latin typeface="BIZ UDPゴシック" panose="020B0400000000000000" pitchFamily="50" charset="-128"/>
                <a:ea typeface="BIZ UDPゴシック" panose="020B0400000000000000" pitchFamily="50" charset="-128"/>
                <a:cs typeface="ＭＳ 明朝"/>
              </a:rPr>
              <a:t>参考までに、投稿された記事については、</a:t>
            </a:r>
            <a:endParaRPr sz="2200" dirty="0">
              <a:latin typeface="BIZ UDPゴシック" panose="020B0400000000000000" pitchFamily="50" charset="-128"/>
              <a:ea typeface="BIZ UDPゴシック" panose="020B0400000000000000" pitchFamily="50" charset="-128"/>
              <a:cs typeface="ＭＳ 明朝"/>
            </a:endParaRPr>
          </a:p>
          <a:p>
            <a:pPr marL="11584"/>
            <a:r>
              <a:rPr sz="2200" spc="-32" dirty="0">
                <a:latin typeface="BIZ UDPゴシック" panose="020B0400000000000000" pitchFamily="50" charset="-128"/>
                <a:ea typeface="BIZ UDPゴシック" panose="020B0400000000000000" pitchFamily="50" charset="-128"/>
                <a:cs typeface="ＭＳ 明朝"/>
              </a:rPr>
              <a:t>・青色で「国際ロータリー第 </a:t>
            </a:r>
            <a:r>
              <a:rPr sz="2200" dirty="0">
                <a:latin typeface="BIZ UDPゴシック" panose="020B0400000000000000" pitchFamily="50" charset="-128"/>
                <a:ea typeface="BIZ UDPゴシック" panose="020B0400000000000000" pitchFamily="50" charset="-128"/>
                <a:cs typeface="游明朝"/>
              </a:rPr>
              <a:t>2610</a:t>
            </a:r>
            <a:r>
              <a:rPr sz="2200" spc="-59" dirty="0">
                <a:latin typeface="BIZ UDPゴシック" panose="020B0400000000000000" pitchFamily="50" charset="-128"/>
                <a:ea typeface="BIZ UDPゴシック" panose="020B0400000000000000" pitchFamily="50" charset="-128"/>
                <a:cs typeface="游明朝"/>
              </a:rPr>
              <a:t> </a:t>
            </a:r>
            <a:r>
              <a:rPr sz="2200" spc="-18" dirty="0">
                <a:latin typeface="BIZ UDPゴシック" panose="020B0400000000000000" pitchFamily="50" charset="-128"/>
                <a:ea typeface="BIZ UDPゴシック" panose="020B0400000000000000" pitchFamily="50" charset="-128"/>
                <a:cs typeface="ＭＳ 明朝"/>
              </a:rPr>
              <a:t>地区」と表示されていれば入力の仕方が合っている。</a:t>
            </a:r>
            <a:endParaRPr sz="2200" dirty="0">
              <a:latin typeface="BIZ UDPゴシック" panose="020B0400000000000000" pitchFamily="50" charset="-128"/>
              <a:ea typeface="BIZ UDPゴシック" panose="020B0400000000000000" pitchFamily="50" charset="-128"/>
              <a:cs typeface="ＭＳ 明朝"/>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67859" y="1480748"/>
            <a:ext cx="11217275" cy="805255"/>
          </a:xfrm>
        </p:spPr>
        <p:txBody>
          <a:bodyPr>
            <a:normAutofit/>
          </a:bodyPr>
          <a:lstStyle/>
          <a:p>
            <a:pPr algn="ctr"/>
            <a:r>
              <a:rPr lang="ja-JP" altLang="en-US" sz="4000" dirty="0">
                <a:latin typeface="BIZ UDP明朝 Medium" panose="02020500000000000000" pitchFamily="18" charset="-128"/>
                <a:ea typeface="BIZ UDP明朝 Medium" panose="02020500000000000000" pitchFamily="18" charset="-128"/>
              </a:rPr>
              <a:t>検閲やブロック（地区管理者が公開前に行う）</a:t>
            </a:r>
          </a:p>
        </p:txBody>
      </p:sp>
      <p:grpSp>
        <p:nvGrpSpPr>
          <p:cNvPr id="3" name="グループ化 2"/>
          <p:cNvGrpSpPr/>
          <p:nvPr/>
        </p:nvGrpSpPr>
        <p:grpSpPr>
          <a:xfrm>
            <a:off x="3031331" y="2362200"/>
            <a:ext cx="11526106" cy="6648252"/>
            <a:chOff x="0" y="0"/>
            <a:chExt cx="5428615" cy="2385695"/>
          </a:xfrm>
        </p:grpSpPr>
        <p:pic>
          <p:nvPicPr>
            <p:cNvPr id="4" name="図 3" descr="グラフィカル ユーザー インターフェイス, テキスト, アプリケーション, メール&#10;&#10;自動的に生成された説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28615" cy="2385695"/>
            </a:xfrm>
            <a:prstGeom prst="rect">
              <a:avLst/>
            </a:prstGeom>
            <a:ln>
              <a:solidFill>
                <a:schemeClr val="tx1"/>
              </a:solidFill>
            </a:ln>
          </p:spPr>
        </p:pic>
        <p:sp>
          <p:nvSpPr>
            <p:cNvPr id="5" name="正方形/長方形 4"/>
            <p:cNvSpPr/>
            <p:nvPr/>
          </p:nvSpPr>
          <p:spPr>
            <a:xfrm>
              <a:off x="815837" y="1114011"/>
              <a:ext cx="228600" cy="85476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0048" tIns="65024" rIns="130048" bIns="65024" numCol="1" spcCol="0" rtlCol="0" fromWordArt="0" anchor="ctr" anchorCtr="0" forceAA="0" compatLnSpc="1">
              <a:noAutofit/>
            </a:bodyPr>
            <a:lstStyle/>
            <a:p>
              <a:endParaRPr lang="ja-JP" altLang="en-US"/>
            </a:p>
          </p:txBody>
        </p:sp>
        <p:sp>
          <p:nvSpPr>
            <p:cNvPr id="6" name="正方形/長方形 5"/>
            <p:cNvSpPr/>
            <p:nvPr/>
          </p:nvSpPr>
          <p:spPr>
            <a:xfrm>
              <a:off x="2406098" y="706507"/>
              <a:ext cx="834583" cy="248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0048" tIns="65024" rIns="130048" bIns="65024" numCol="1" spcCol="0" rtlCol="0" fromWordArt="0" anchor="ctr" anchorCtr="0" forceAA="0" compatLnSpc="1">
              <a:noAutofit/>
            </a:bodyPr>
            <a:lstStyle/>
            <a:p>
              <a:endParaRPr lang="ja-JP" altLang="en-US"/>
            </a:p>
          </p:txBody>
        </p:sp>
      </p:grpSp>
      <p:pic>
        <p:nvPicPr>
          <p:cNvPr id="7" name="図 6">
            <a:extLst>
              <a:ext uri="{FF2B5EF4-FFF2-40B4-BE49-F238E27FC236}">
                <a16:creationId xmlns:a16="http://schemas.microsoft.com/office/drawing/2014/main" id="{CCC83075-F728-B178-05E0-7FBC12FD3A3F}"/>
              </a:ext>
            </a:extLst>
          </p:cNvPr>
          <p:cNvPicPr>
            <a:picLocks noChangeAspect="1"/>
          </p:cNvPicPr>
          <p:nvPr/>
        </p:nvPicPr>
        <p:blipFill>
          <a:blip r:embed="rId3"/>
          <a:stretch>
            <a:fillRect/>
          </a:stretch>
        </p:blipFill>
        <p:spPr>
          <a:xfrm>
            <a:off x="2497931" y="462586"/>
            <a:ext cx="5748140" cy="805254"/>
          </a:xfrm>
          <a:prstGeom prst="rect">
            <a:avLst/>
          </a:prstGeom>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66F4-69DC-8ABD-FB27-5E598B11A5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487B4C-75D1-F006-061C-CEBD1DE5681A}"/>
              </a:ext>
            </a:extLst>
          </p:cNvPr>
          <p:cNvSpPr>
            <a:spLocks noGrp="1"/>
          </p:cNvSpPr>
          <p:nvPr>
            <p:ph type="title"/>
          </p:nvPr>
        </p:nvSpPr>
        <p:spPr>
          <a:xfrm>
            <a:off x="3061494" y="1556948"/>
            <a:ext cx="11217275" cy="805255"/>
          </a:xfrm>
        </p:spPr>
        <p:txBody>
          <a:bodyPr>
            <a:normAutofit/>
          </a:bodyPr>
          <a:lstStyle/>
          <a:p>
            <a:pPr algn="ctr"/>
            <a:r>
              <a:rPr kumimoji="1" lang="ja-JP" altLang="en-US" sz="4400" dirty="0">
                <a:latin typeface="BIZ UDP明朝 Medium" panose="02020500000000000000" pitchFamily="18" charset="-128"/>
                <a:ea typeface="BIZ UDP明朝 Medium" panose="02020500000000000000" pitchFamily="18" charset="-128"/>
              </a:rPr>
              <a:t>地区</a:t>
            </a:r>
            <a:r>
              <a:rPr kumimoji="1" lang="en-US" altLang="ja-JP" sz="4400" dirty="0">
                <a:latin typeface="BIZ UDP明朝 Medium" panose="02020500000000000000" pitchFamily="18" charset="-128"/>
                <a:ea typeface="BIZ UDP明朝 Medium" panose="02020500000000000000" pitchFamily="18" charset="-128"/>
              </a:rPr>
              <a:t>HP</a:t>
            </a:r>
            <a:r>
              <a:rPr kumimoji="1" lang="ja-JP" altLang="en-US" sz="4400" dirty="0">
                <a:latin typeface="BIZ UDP明朝 Medium" panose="02020500000000000000" pitchFamily="18" charset="-128"/>
                <a:ea typeface="BIZ UDP明朝 Medium" panose="02020500000000000000" pitchFamily="18" charset="-128"/>
              </a:rPr>
              <a:t>での掲載状況</a:t>
            </a:r>
          </a:p>
        </p:txBody>
      </p:sp>
      <p:pic>
        <p:nvPicPr>
          <p:cNvPr id="7" name="図 6">
            <a:extLst>
              <a:ext uri="{FF2B5EF4-FFF2-40B4-BE49-F238E27FC236}">
                <a16:creationId xmlns:a16="http://schemas.microsoft.com/office/drawing/2014/main" id="{FCA0645E-A23A-FE45-D732-EAA47AE20E2B}"/>
              </a:ext>
            </a:extLst>
          </p:cNvPr>
          <p:cNvPicPr>
            <a:picLocks noChangeAspect="1"/>
          </p:cNvPicPr>
          <p:nvPr/>
        </p:nvPicPr>
        <p:blipFill>
          <a:blip r:embed="rId2"/>
          <a:stretch>
            <a:fillRect/>
          </a:stretch>
        </p:blipFill>
        <p:spPr>
          <a:xfrm>
            <a:off x="2497931" y="462586"/>
            <a:ext cx="5748140" cy="805254"/>
          </a:xfrm>
          <a:prstGeom prst="rect">
            <a:avLst/>
          </a:prstGeom>
        </p:spPr>
      </p:pic>
      <p:pic>
        <p:nvPicPr>
          <p:cNvPr id="4" name="図 3">
            <a:extLst>
              <a:ext uri="{FF2B5EF4-FFF2-40B4-BE49-F238E27FC236}">
                <a16:creationId xmlns:a16="http://schemas.microsoft.com/office/drawing/2014/main" id="{0A18B3F6-DA07-139B-52E3-B832D0DF529D}"/>
              </a:ext>
            </a:extLst>
          </p:cNvPr>
          <p:cNvPicPr>
            <a:picLocks noChangeAspect="1"/>
          </p:cNvPicPr>
          <p:nvPr/>
        </p:nvPicPr>
        <p:blipFill>
          <a:blip r:embed="rId3"/>
          <a:stretch>
            <a:fillRect/>
          </a:stretch>
        </p:blipFill>
        <p:spPr>
          <a:xfrm>
            <a:off x="3366659" y="2535420"/>
            <a:ext cx="10606951" cy="6532380"/>
          </a:xfrm>
          <a:prstGeom prst="rect">
            <a:avLst/>
          </a:prstGeom>
        </p:spPr>
      </p:pic>
    </p:spTree>
    <p:extLst>
      <p:ext uri="{BB962C8B-B14F-4D97-AF65-F5344CB8AC3E}">
        <p14:creationId xmlns:p14="http://schemas.microsoft.com/office/powerpoint/2010/main" val="58268619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085431" y="1703048"/>
            <a:ext cx="9169400" cy="659155"/>
          </a:xfrm>
          <a:prstGeom prst="rect">
            <a:avLst/>
          </a:prstGeom>
        </p:spPr>
        <p:txBody>
          <a:bodyPr vert="horz" wrap="square" lIns="0" tIns="12700" rIns="0" bIns="0" rtlCol="0" anchor="ctr">
            <a:spAutoFit/>
          </a:bodyPr>
          <a:lstStyle/>
          <a:p>
            <a:pPr marL="12700" algn="ctr">
              <a:lnSpc>
                <a:spcPct val="100000"/>
              </a:lnSpc>
              <a:spcBef>
                <a:spcPts val="100"/>
              </a:spcBef>
            </a:pPr>
            <a:r>
              <a:rPr sz="4200" spc="-5" dirty="0">
                <a:solidFill>
                  <a:srgbClr val="394249"/>
                </a:solidFill>
                <a:latin typeface="BIZ UDPゴシック" panose="020B0400000000000000" pitchFamily="50" charset="-128"/>
                <a:ea typeface="BIZ UDPゴシック" panose="020B0400000000000000" pitchFamily="50" charset="-128"/>
              </a:rPr>
              <a:t>クラブ公共イメージ委員会の役割</a:t>
            </a:r>
            <a:endParaRPr sz="4200" dirty="0">
              <a:latin typeface="BIZ UDPゴシック" panose="020B0400000000000000" pitchFamily="50" charset="-128"/>
              <a:ea typeface="BIZ UDPゴシック" panose="020B0400000000000000" pitchFamily="50" charset="-128"/>
            </a:endParaRPr>
          </a:p>
        </p:txBody>
      </p:sp>
      <p:sp>
        <p:nvSpPr>
          <p:cNvPr id="6" name="コンテンツ プレースホルダー 3">
            <a:extLst>
              <a:ext uri="{FF2B5EF4-FFF2-40B4-BE49-F238E27FC236}">
                <a16:creationId xmlns:a16="http://schemas.microsoft.com/office/drawing/2014/main" id="{A98448D3-B113-9154-8205-13F38F8DE13C}"/>
              </a:ext>
            </a:extLst>
          </p:cNvPr>
          <p:cNvSpPr>
            <a:spLocks noGrp="1"/>
          </p:cNvSpPr>
          <p:nvPr>
            <p:ph idx="1"/>
          </p:nvPr>
        </p:nvSpPr>
        <p:spPr>
          <a:xfrm>
            <a:off x="2812256" y="2438404"/>
            <a:ext cx="11715750" cy="3124199"/>
          </a:xfrm>
        </p:spPr>
        <p:txBody>
          <a:bodyPr vert="horz" lIns="91440" tIns="45720" rIns="91440" bIns="45720" rtlCol="0">
            <a:noAutofit/>
          </a:bodyPr>
          <a:lstStyle/>
          <a:p>
            <a:pPr>
              <a:lnSpc>
                <a:spcPct val="140000"/>
              </a:lnSpc>
              <a:spcBef>
                <a:spcPts val="0"/>
              </a:spcBef>
            </a:pPr>
            <a:r>
              <a:rPr lang="ja-JP" altLang="en-US" sz="3500" dirty="0">
                <a:latin typeface="BIZ UDP明朝 Medium" panose="02020500000000000000" pitchFamily="18" charset="-128"/>
                <a:ea typeface="BIZ UDP明朝 Medium" panose="02020500000000000000" pitchFamily="18" charset="-128"/>
                <a:cs typeface="Cascadia Mono Light" panose="020B0609020000020004" pitchFamily="49" charset="0"/>
              </a:rPr>
              <a:t>地域社会におけるロータリーの認知度向上</a:t>
            </a:r>
          </a:p>
          <a:p>
            <a:pPr>
              <a:lnSpc>
                <a:spcPct val="140000"/>
              </a:lnSpc>
              <a:spcBef>
                <a:spcPts val="0"/>
              </a:spcBef>
            </a:pPr>
            <a:r>
              <a:rPr lang="ja-JP" altLang="en-US" sz="3500" dirty="0">
                <a:latin typeface="BIZ UDP明朝 Medium" panose="02020500000000000000" pitchFamily="18" charset="-128"/>
                <a:ea typeface="BIZ UDP明朝 Medium" panose="02020500000000000000" pitchFamily="18" charset="-128"/>
                <a:cs typeface="Cascadia Mono Light" panose="020B0609020000020004" pitchFamily="49" charset="0"/>
              </a:rPr>
              <a:t>クラブの活動を広く発信し、ロータリーの価値を伝える</a:t>
            </a:r>
          </a:p>
          <a:p>
            <a:pPr>
              <a:lnSpc>
                <a:spcPct val="140000"/>
              </a:lnSpc>
              <a:spcBef>
                <a:spcPts val="0"/>
              </a:spcBef>
            </a:pPr>
            <a:r>
              <a:rPr lang="ja-JP" altLang="en-US" sz="3500" dirty="0">
                <a:latin typeface="BIZ UDP明朝 Medium" panose="02020500000000000000" pitchFamily="18" charset="-128"/>
                <a:ea typeface="BIZ UDP明朝 Medium" panose="02020500000000000000" pitchFamily="18" charset="-128"/>
                <a:cs typeface="Cascadia Mono Light" panose="020B0609020000020004" pitchFamily="49" charset="0"/>
              </a:rPr>
              <a:t>メディアおよびデジタルツールを活用した情報発信の強化</a:t>
            </a:r>
            <a:endParaRPr lang="en-US" altLang="ja-JP" sz="3500" b="1" dirty="0">
              <a:latin typeface="BIZ UDP明朝 Medium" panose="02020500000000000000" pitchFamily="18" charset="-128"/>
              <a:ea typeface="BIZ UDP明朝 Medium" panose="02020500000000000000" pitchFamily="18" charset="-128"/>
              <a:cs typeface="Cascadia Mono Light" panose="020B0609020000020004" pitchFamily="49" charset="0"/>
            </a:endParaRPr>
          </a:p>
        </p:txBody>
      </p:sp>
      <p:pic>
        <p:nvPicPr>
          <p:cNvPr id="5" name="図 4">
            <a:extLst>
              <a:ext uri="{FF2B5EF4-FFF2-40B4-BE49-F238E27FC236}">
                <a16:creationId xmlns:a16="http://schemas.microsoft.com/office/drawing/2014/main" id="{8E547F0A-15BA-374E-2DEC-BB441B66D9C0}"/>
              </a:ext>
            </a:extLst>
          </p:cNvPr>
          <p:cNvPicPr>
            <a:picLocks noChangeAspect="1"/>
          </p:cNvPicPr>
          <p:nvPr/>
        </p:nvPicPr>
        <p:blipFill>
          <a:blip r:embed="rId3"/>
          <a:stretch>
            <a:fillRect/>
          </a:stretch>
        </p:blipFill>
        <p:spPr>
          <a:xfrm>
            <a:off x="2497931" y="462586"/>
            <a:ext cx="5748140" cy="805254"/>
          </a:xfrm>
          <a:prstGeom prst="rect">
            <a:avLst/>
          </a:prstGeom>
        </p:spPr>
      </p:pic>
      <p:sp>
        <p:nvSpPr>
          <p:cNvPr id="2" name="テキスト ボックス 1">
            <a:extLst>
              <a:ext uri="{FF2B5EF4-FFF2-40B4-BE49-F238E27FC236}">
                <a16:creationId xmlns:a16="http://schemas.microsoft.com/office/drawing/2014/main" id="{1ACA24F2-EE46-3B6F-0674-CD56293A5972}"/>
              </a:ext>
            </a:extLst>
          </p:cNvPr>
          <p:cNvSpPr txBox="1"/>
          <p:nvPr/>
        </p:nvSpPr>
        <p:spPr>
          <a:xfrm>
            <a:off x="2812256" y="7086604"/>
            <a:ext cx="11715750" cy="1476623"/>
          </a:xfrm>
          <a:prstGeom prst="rect">
            <a:avLst/>
          </a:prstGeom>
          <a:noFill/>
        </p:spPr>
        <p:txBody>
          <a:bodyPr wrap="square" rtlCol="0">
            <a:spAutoFit/>
          </a:bodyPr>
          <a:lstStyle/>
          <a:p>
            <a:pPr marL="230400" indent="-230400" algn="l">
              <a:lnSpc>
                <a:spcPct val="140000"/>
              </a:lnSpc>
              <a:buFont typeface="Arial" panose="020B0604020202020204" pitchFamily="34" charset="0"/>
              <a:buChar char="•"/>
            </a:pPr>
            <a:r>
              <a:rPr kumimoji="1" lang="ja-JP" altLang="en-US" sz="3500" dirty="0">
                <a:latin typeface="BIZ UDP明朝 Medium" panose="02020500000000000000" pitchFamily="18" charset="-128"/>
                <a:ea typeface="BIZ UDP明朝 Medium" panose="02020500000000000000" pitchFamily="18" charset="-128"/>
              </a:rPr>
              <a:t>クラブの公共イメージ向上活動を支援します</a:t>
            </a:r>
            <a:endParaRPr kumimoji="1" lang="en-US" altLang="ja-JP" sz="3500" dirty="0">
              <a:latin typeface="BIZ UDP明朝 Medium" panose="02020500000000000000" pitchFamily="18" charset="-128"/>
              <a:ea typeface="BIZ UDP明朝 Medium" panose="02020500000000000000" pitchFamily="18" charset="-128"/>
            </a:endParaRPr>
          </a:p>
          <a:p>
            <a:pPr marL="230400" indent="-230400" algn="l">
              <a:lnSpc>
                <a:spcPct val="140000"/>
              </a:lnSpc>
              <a:buFont typeface="Arial" panose="020B0604020202020204" pitchFamily="34" charset="0"/>
              <a:buChar char="•"/>
            </a:pPr>
            <a:r>
              <a:rPr kumimoji="1" lang="ja-JP" altLang="en-US" sz="3500" dirty="0">
                <a:latin typeface="BIZ UDP明朝 Medium" panose="02020500000000000000" pitchFamily="18" charset="-128"/>
                <a:ea typeface="BIZ UDP明朝 Medium" panose="02020500000000000000" pitchFamily="18" charset="-128"/>
              </a:rPr>
              <a:t>ブランドイメージ確立化など、ＲＩの方針をクラブに繋ぎます</a:t>
            </a:r>
          </a:p>
        </p:txBody>
      </p:sp>
      <p:sp>
        <p:nvSpPr>
          <p:cNvPr id="3" name="テキスト ボックス 2">
            <a:extLst>
              <a:ext uri="{FF2B5EF4-FFF2-40B4-BE49-F238E27FC236}">
                <a16:creationId xmlns:a16="http://schemas.microsoft.com/office/drawing/2014/main" id="{4C6307FD-68D2-8ECD-DC3C-69AC96866C2A}"/>
              </a:ext>
            </a:extLst>
          </p:cNvPr>
          <p:cNvSpPr txBox="1"/>
          <p:nvPr/>
        </p:nvSpPr>
        <p:spPr>
          <a:xfrm>
            <a:off x="4213012" y="5943600"/>
            <a:ext cx="8914245" cy="738664"/>
          </a:xfrm>
          <a:prstGeom prst="rect">
            <a:avLst/>
          </a:prstGeom>
          <a:noFill/>
        </p:spPr>
        <p:txBody>
          <a:bodyPr wrap="square" rtlCol="0">
            <a:spAutoFit/>
          </a:bodyPr>
          <a:lstStyle/>
          <a:p>
            <a:pPr algn="ctr"/>
            <a:r>
              <a:rPr kumimoji="1" lang="ja-JP" altLang="en-US" sz="4200" dirty="0">
                <a:latin typeface="BIZ UDPゴシック" panose="020B0400000000000000" pitchFamily="50" charset="-128"/>
                <a:ea typeface="BIZ UDPゴシック" panose="020B0400000000000000" pitchFamily="50" charset="-128"/>
              </a:rPr>
              <a:t>地区公共イメージ委員会の役割</a:t>
            </a:r>
          </a:p>
        </p:txBody>
      </p:sp>
      <p:sp>
        <p:nvSpPr>
          <p:cNvPr id="7" name="テキスト ボックス 6">
            <a:extLst>
              <a:ext uri="{FF2B5EF4-FFF2-40B4-BE49-F238E27FC236}">
                <a16:creationId xmlns:a16="http://schemas.microsoft.com/office/drawing/2014/main" id="{DB4D06B3-F4B6-5B78-3927-61007E5EFEFD}"/>
              </a:ext>
            </a:extLst>
          </p:cNvPr>
          <p:cNvSpPr txBox="1"/>
          <p:nvPr/>
        </p:nvSpPr>
        <p:spPr>
          <a:xfrm>
            <a:off x="7086098" y="4930914"/>
            <a:ext cx="3168073" cy="707886"/>
          </a:xfrm>
          <a:prstGeom prst="rect">
            <a:avLst/>
          </a:prstGeom>
          <a:noFill/>
        </p:spPr>
        <p:txBody>
          <a:bodyPr wrap="square" rtlCol="0">
            <a:spAutoFit/>
          </a:bodyPr>
          <a:lstStyle/>
          <a:p>
            <a:pPr algn="ctr"/>
            <a:r>
              <a:rPr kumimoji="1" lang="ja-JP" altLang="en-US" sz="4000"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build="allAtOnce"/>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E458-A7D3-4FF9-5FB3-1E8D908AE52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4762DBE-453E-208F-98DE-5DD521C99826}"/>
              </a:ext>
            </a:extLst>
          </p:cNvPr>
          <p:cNvSpPr txBox="1">
            <a:spLocks noGrp="1"/>
          </p:cNvSpPr>
          <p:nvPr>
            <p:ph type="title"/>
          </p:nvPr>
        </p:nvSpPr>
        <p:spPr>
          <a:xfrm>
            <a:off x="2429351" y="1603531"/>
            <a:ext cx="12481560" cy="689932"/>
          </a:xfrm>
          <a:prstGeom prst="rect">
            <a:avLst/>
          </a:prstGeom>
        </p:spPr>
        <p:txBody>
          <a:bodyPr vert="horz" wrap="square" lIns="0" tIns="12700" rIns="0" bIns="0" rtlCol="0" anchor="ctr">
            <a:spAutoFit/>
          </a:bodyPr>
          <a:lstStyle/>
          <a:p>
            <a:pPr marL="12700" algn="ctr">
              <a:lnSpc>
                <a:spcPct val="100000"/>
              </a:lnSpc>
              <a:spcBef>
                <a:spcPts val="100"/>
              </a:spcBef>
            </a:pPr>
            <a:r>
              <a:rPr sz="4400" spc="-20" dirty="0">
                <a:latin typeface="BIZ UDPゴシック" panose="020B0400000000000000" pitchFamily="50" charset="-128"/>
                <a:ea typeface="BIZ UDPゴシック" panose="020B0400000000000000" pitchFamily="50" charset="-128"/>
              </a:rPr>
              <a:t>顔写真の取り扱いには注意を</a:t>
            </a:r>
            <a:endParaRPr sz="4400" dirty="0">
              <a:latin typeface="BIZ UDPゴシック" panose="020B0400000000000000" pitchFamily="50" charset="-128"/>
              <a:ea typeface="BIZ UDPゴシック" panose="020B0400000000000000" pitchFamily="50" charset="-128"/>
            </a:endParaRPr>
          </a:p>
        </p:txBody>
      </p:sp>
      <p:sp>
        <p:nvSpPr>
          <p:cNvPr id="3" name="object 3">
            <a:extLst>
              <a:ext uri="{FF2B5EF4-FFF2-40B4-BE49-F238E27FC236}">
                <a16:creationId xmlns:a16="http://schemas.microsoft.com/office/drawing/2014/main" id="{49BB042E-0784-CBD4-E488-621946F9A4F3}"/>
              </a:ext>
            </a:extLst>
          </p:cNvPr>
          <p:cNvSpPr txBox="1"/>
          <p:nvPr/>
        </p:nvSpPr>
        <p:spPr>
          <a:xfrm>
            <a:off x="2612231" y="2717322"/>
            <a:ext cx="12115800" cy="5765233"/>
          </a:xfrm>
          <a:prstGeom prst="rect">
            <a:avLst/>
          </a:prstGeom>
        </p:spPr>
        <p:txBody>
          <a:bodyPr vert="horz" wrap="square" lIns="0" tIns="12700" rIns="0" bIns="0" rtlCol="0">
            <a:spAutoFit/>
          </a:bodyPr>
          <a:lstStyle/>
          <a:p>
            <a:pPr marL="432000" indent="-432000" algn="l">
              <a:lnSpc>
                <a:spcPct val="120000"/>
              </a:lnSpc>
              <a:spcAft>
                <a:spcPts val="1800"/>
              </a:spcAft>
              <a:buFont typeface="Arial"/>
              <a:buChar char="•"/>
              <a:tabLst>
                <a:tab pos="469265" algn="l"/>
              </a:tabLst>
            </a:pPr>
            <a:r>
              <a:rPr lang="ja-JP" altLang="en-US" sz="4000" spc="-10" dirty="0">
                <a:solidFill>
                  <a:srgbClr val="52575F"/>
                </a:solidFill>
                <a:latin typeface="BIZ UDP明朝 Medium" panose="02020500000000000000" pitchFamily="18" charset="-128"/>
                <a:ea typeface="BIZ UDP明朝 Medium" panose="02020500000000000000" pitchFamily="18" charset="-128"/>
                <a:cs typeface="Calibri"/>
              </a:rPr>
              <a:t>一般人の顔が写る写真や動画を、</a:t>
            </a:r>
            <a:r>
              <a:rPr sz="4000" spc="-10" dirty="0" err="1">
                <a:solidFill>
                  <a:srgbClr val="52575F"/>
                </a:solidFill>
                <a:latin typeface="BIZ UDP明朝 Medium" panose="02020500000000000000" pitchFamily="18" charset="-128"/>
                <a:ea typeface="BIZ UDP明朝 Medium" panose="02020500000000000000" pitchFamily="18" charset="-128"/>
                <a:cs typeface="Calibri"/>
              </a:rPr>
              <a:t>SNS</a:t>
            </a:r>
            <a:r>
              <a:rPr sz="4000" spc="-20" dirty="0" err="1">
                <a:solidFill>
                  <a:srgbClr val="52575F"/>
                </a:solidFill>
                <a:latin typeface="BIZ UDP明朝 Medium" panose="02020500000000000000" pitchFamily="18" charset="-128"/>
                <a:ea typeface="BIZ UDP明朝 Medium" panose="02020500000000000000" pitchFamily="18" charset="-128"/>
                <a:cs typeface="MS Gothic"/>
              </a:rPr>
              <a:t>等に掲載する</a:t>
            </a:r>
            <a:r>
              <a:rPr lang="ja-JP" altLang="en-US" sz="4000" spc="-20" dirty="0">
                <a:solidFill>
                  <a:srgbClr val="52575F"/>
                </a:solidFill>
                <a:latin typeface="BIZ UDP明朝 Medium" panose="02020500000000000000" pitchFamily="18" charset="-128"/>
                <a:ea typeface="BIZ UDP明朝 Medium" panose="02020500000000000000" pitchFamily="18" charset="-128"/>
                <a:cs typeface="MS Gothic"/>
              </a:rPr>
              <a:t>場合は、</a:t>
            </a:r>
            <a:r>
              <a:rPr sz="4000" spc="-20" dirty="0">
                <a:solidFill>
                  <a:srgbClr val="52575F"/>
                </a:solidFill>
                <a:latin typeface="BIZ UDP明朝 Medium" panose="02020500000000000000" pitchFamily="18" charset="-128"/>
                <a:ea typeface="BIZ UDP明朝 Medium" panose="02020500000000000000" pitchFamily="18" charset="-128"/>
                <a:cs typeface="MS Gothic"/>
              </a:rPr>
              <a:t>本人</a:t>
            </a:r>
            <a:r>
              <a:rPr lang="ja-JP" altLang="en-US" sz="4000" spc="-20" dirty="0">
                <a:solidFill>
                  <a:srgbClr val="52575F"/>
                </a:solidFill>
                <a:latin typeface="BIZ UDP明朝 Medium" panose="02020500000000000000" pitchFamily="18" charset="-128"/>
                <a:ea typeface="BIZ UDP明朝 Medium" panose="02020500000000000000" pitchFamily="18" charset="-128"/>
                <a:cs typeface="MS Gothic"/>
              </a:rPr>
              <a:t>（未成年者は保護者）</a:t>
            </a:r>
            <a:r>
              <a:rPr sz="4000" spc="-20" dirty="0">
                <a:solidFill>
                  <a:srgbClr val="52575F"/>
                </a:solidFill>
                <a:latin typeface="BIZ UDP明朝 Medium" panose="02020500000000000000" pitchFamily="18" charset="-128"/>
                <a:ea typeface="BIZ UDP明朝 Medium" panose="02020500000000000000" pitchFamily="18" charset="-128"/>
                <a:cs typeface="MS Gothic"/>
              </a:rPr>
              <a:t>の同意が必要</a:t>
            </a:r>
            <a:endParaRPr sz="4000" dirty="0">
              <a:latin typeface="BIZ UDP明朝 Medium" panose="02020500000000000000" pitchFamily="18" charset="-128"/>
              <a:ea typeface="BIZ UDP明朝 Medium" panose="02020500000000000000" pitchFamily="18" charset="-128"/>
              <a:cs typeface="MS Gothic"/>
            </a:endParaRPr>
          </a:p>
          <a:p>
            <a:pPr marL="432000" marR="5080" indent="-432000" algn="l">
              <a:lnSpc>
                <a:spcPct val="120000"/>
              </a:lnSpc>
              <a:spcAft>
                <a:spcPts val="1800"/>
              </a:spcAft>
              <a:buFont typeface="Arial"/>
              <a:buChar char="•"/>
              <a:tabLst>
                <a:tab pos="469265" algn="l"/>
              </a:tabLst>
            </a:pPr>
            <a:r>
              <a:rPr sz="4000" spc="-20" dirty="0" err="1">
                <a:solidFill>
                  <a:srgbClr val="52575F"/>
                </a:solidFill>
                <a:latin typeface="BIZ UDP明朝 Medium" panose="02020500000000000000" pitchFamily="18" charset="-128"/>
                <a:ea typeface="BIZ UDP明朝 Medium" panose="02020500000000000000" pitchFamily="18" charset="-128"/>
                <a:cs typeface="MS Gothic"/>
              </a:rPr>
              <a:t>ロータリーの事業に一般の方も参加する場合は、案内の中に写真等の画像を使用することがある旨</a:t>
            </a:r>
            <a:r>
              <a:rPr lang="ja-JP" altLang="en-US" sz="4000" spc="-20" dirty="0">
                <a:solidFill>
                  <a:srgbClr val="52575F"/>
                </a:solidFill>
                <a:latin typeface="BIZ UDP明朝 Medium" panose="02020500000000000000" pitchFamily="18" charset="-128"/>
                <a:ea typeface="BIZ UDP明朝 Medium" panose="02020500000000000000" pitchFamily="18" charset="-128"/>
                <a:cs typeface="MS Gothic"/>
              </a:rPr>
              <a:t>、</a:t>
            </a:r>
            <a:r>
              <a:rPr sz="4000" spc="-20" dirty="0" err="1">
                <a:solidFill>
                  <a:srgbClr val="52575F"/>
                </a:solidFill>
                <a:latin typeface="BIZ UDP明朝 Medium" panose="02020500000000000000" pitchFamily="18" charset="-128"/>
                <a:ea typeface="BIZ UDP明朝 Medium" panose="02020500000000000000" pitchFamily="18" charset="-128"/>
                <a:cs typeface="MS Gothic"/>
              </a:rPr>
              <a:t>記載す</a:t>
            </a:r>
            <a:br>
              <a:rPr lang="en-US" sz="4000" spc="-20" dirty="0">
                <a:solidFill>
                  <a:srgbClr val="52575F"/>
                </a:solidFill>
                <a:latin typeface="BIZ UDP明朝 Medium" panose="02020500000000000000" pitchFamily="18" charset="-128"/>
                <a:ea typeface="BIZ UDP明朝 Medium" panose="02020500000000000000" pitchFamily="18" charset="-128"/>
                <a:cs typeface="MS Gothic"/>
              </a:rPr>
            </a:br>
            <a:r>
              <a:rPr sz="4000" spc="-20" dirty="0">
                <a:solidFill>
                  <a:srgbClr val="52575F"/>
                </a:solidFill>
                <a:latin typeface="BIZ UDP明朝 Medium" panose="02020500000000000000" pitchFamily="18" charset="-128"/>
                <a:ea typeface="BIZ UDP明朝 Medium" panose="02020500000000000000" pitchFamily="18" charset="-128"/>
                <a:cs typeface="MS Gothic"/>
              </a:rPr>
              <a:t>る</a:t>
            </a:r>
            <a:r>
              <a:rPr lang="ja-JP" altLang="en-US" sz="4000" spc="-20" dirty="0">
                <a:solidFill>
                  <a:srgbClr val="52575F"/>
                </a:solidFill>
                <a:latin typeface="BIZ UDP明朝 Medium" panose="02020500000000000000" pitchFamily="18" charset="-128"/>
                <a:ea typeface="BIZ UDP明朝 Medium" panose="02020500000000000000" pitchFamily="18" charset="-128"/>
                <a:cs typeface="MS Gothic"/>
              </a:rPr>
              <a:t>こと</a:t>
            </a:r>
            <a:endParaRPr sz="4000" dirty="0">
              <a:latin typeface="BIZ UDP明朝 Medium" panose="02020500000000000000" pitchFamily="18" charset="-128"/>
              <a:ea typeface="BIZ UDP明朝 Medium" panose="02020500000000000000" pitchFamily="18" charset="-128"/>
              <a:cs typeface="MS Gothic"/>
            </a:endParaRPr>
          </a:p>
          <a:p>
            <a:pPr marL="432000" indent="-432000" algn="l">
              <a:lnSpc>
                <a:spcPct val="120000"/>
              </a:lnSpc>
              <a:spcAft>
                <a:spcPts val="1800"/>
              </a:spcAft>
              <a:buFont typeface="Arial"/>
              <a:buChar char="•"/>
              <a:tabLst>
                <a:tab pos="469265" algn="l"/>
              </a:tabLst>
            </a:pPr>
            <a:r>
              <a:rPr sz="4000" spc="-20" dirty="0">
                <a:solidFill>
                  <a:srgbClr val="52575F"/>
                </a:solidFill>
                <a:latin typeface="BIZ UDP明朝 Medium" panose="02020500000000000000" pitchFamily="18" charset="-128"/>
                <a:ea typeface="BIZ UDP明朝 Medium" panose="02020500000000000000" pitchFamily="18" charset="-128"/>
                <a:cs typeface="MS Gothic"/>
              </a:rPr>
              <a:t>個人が特定される様な表現、記載をしない</a:t>
            </a:r>
            <a:r>
              <a:rPr lang="ja-JP" altLang="en-US" sz="4000" spc="-20" dirty="0">
                <a:solidFill>
                  <a:srgbClr val="52575F"/>
                </a:solidFill>
                <a:latin typeface="BIZ UDP明朝 Medium" panose="02020500000000000000" pitchFamily="18" charset="-128"/>
                <a:ea typeface="BIZ UDP明朝 Medium" panose="02020500000000000000" pitchFamily="18" charset="-128"/>
                <a:cs typeface="MS Gothic"/>
              </a:rPr>
              <a:t>こと</a:t>
            </a:r>
            <a:endParaRPr sz="4000" dirty="0">
              <a:latin typeface="BIZ UDP明朝 Medium" panose="02020500000000000000" pitchFamily="18" charset="-128"/>
              <a:ea typeface="BIZ UDP明朝 Medium" panose="02020500000000000000" pitchFamily="18" charset="-128"/>
              <a:cs typeface="MS Gothic"/>
            </a:endParaRPr>
          </a:p>
          <a:p>
            <a:pPr marL="432000" indent="-432000" algn="l">
              <a:lnSpc>
                <a:spcPct val="120000"/>
              </a:lnSpc>
              <a:spcAft>
                <a:spcPts val="1800"/>
              </a:spcAft>
              <a:buFont typeface="Arial"/>
              <a:buChar char="•"/>
              <a:tabLst>
                <a:tab pos="469265" algn="l"/>
              </a:tabLst>
            </a:pPr>
            <a:r>
              <a:rPr sz="4000" spc="-20" dirty="0">
                <a:solidFill>
                  <a:srgbClr val="52575F"/>
                </a:solidFill>
                <a:latin typeface="BIZ UDP明朝 Medium" panose="02020500000000000000" pitchFamily="18" charset="-128"/>
                <a:ea typeface="BIZ UDP明朝 Medium" panose="02020500000000000000" pitchFamily="18" charset="-128"/>
                <a:cs typeface="MS Gothic"/>
              </a:rPr>
              <a:t>第三者の権利が含まれている場合は許諾を得る</a:t>
            </a:r>
            <a:r>
              <a:rPr lang="ja-JP" altLang="en-US" sz="4000" spc="-20" dirty="0">
                <a:solidFill>
                  <a:srgbClr val="52575F"/>
                </a:solidFill>
                <a:latin typeface="BIZ UDP明朝 Medium" panose="02020500000000000000" pitchFamily="18" charset="-128"/>
                <a:ea typeface="BIZ UDP明朝 Medium" panose="02020500000000000000" pitchFamily="18" charset="-128"/>
                <a:cs typeface="MS Gothic"/>
              </a:rPr>
              <a:t>こと</a:t>
            </a:r>
            <a:endParaRPr sz="4000" dirty="0">
              <a:latin typeface="BIZ UDP明朝 Medium" panose="02020500000000000000" pitchFamily="18" charset="-128"/>
              <a:ea typeface="BIZ UDP明朝 Medium" panose="02020500000000000000" pitchFamily="18" charset="-128"/>
              <a:cs typeface="MS Gothic"/>
            </a:endParaRPr>
          </a:p>
        </p:txBody>
      </p:sp>
      <p:pic>
        <p:nvPicPr>
          <p:cNvPr id="4" name="図 3">
            <a:extLst>
              <a:ext uri="{FF2B5EF4-FFF2-40B4-BE49-F238E27FC236}">
                <a16:creationId xmlns:a16="http://schemas.microsoft.com/office/drawing/2014/main" id="{03934BAA-7852-A319-55A8-ED71A5B980AC}"/>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15197283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426AF-8969-4D2E-7C5C-6CEE9E87BA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FA9BE73-023F-3EB0-5973-D3844B82F420}"/>
              </a:ext>
            </a:extLst>
          </p:cNvPr>
          <p:cNvSpPr txBox="1">
            <a:spLocks noGrp="1"/>
          </p:cNvSpPr>
          <p:nvPr>
            <p:ph type="title"/>
          </p:nvPr>
        </p:nvSpPr>
        <p:spPr>
          <a:xfrm>
            <a:off x="3209131" y="1793890"/>
            <a:ext cx="10922000" cy="689932"/>
          </a:xfrm>
          <a:prstGeom prst="rect">
            <a:avLst/>
          </a:prstGeom>
        </p:spPr>
        <p:txBody>
          <a:bodyPr vert="horz" wrap="square" lIns="0" tIns="12700" rIns="0" bIns="0" rtlCol="0" anchor="ctr">
            <a:spAutoFit/>
          </a:bodyPr>
          <a:lstStyle/>
          <a:p>
            <a:pPr marL="12700" algn="ctr">
              <a:lnSpc>
                <a:spcPct val="100000"/>
              </a:lnSpc>
              <a:spcBef>
                <a:spcPts val="100"/>
              </a:spcBef>
            </a:pPr>
            <a:r>
              <a:rPr sz="4400" spc="-5" dirty="0">
                <a:latin typeface="BIZ UDPゴシック" panose="020B0400000000000000" pitchFamily="50" charset="-128"/>
                <a:ea typeface="BIZ UDPゴシック" panose="020B0400000000000000" pitchFamily="50" charset="-128"/>
              </a:rPr>
              <a:t>本日</a:t>
            </a:r>
            <a:r>
              <a:rPr lang="ja-JP" altLang="en-US" sz="4400" spc="-5" dirty="0">
                <a:latin typeface="BIZ UDPゴシック" panose="020B0400000000000000" pitchFamily="50" charset="-128"/>
                <a:ea typeface="BIZ UDPゴシック" panose="020B0400000000000000" pitchFamily="50" charset="-128"/>
              </a:rPr>
              <a:t>皆様にお願いしたいこと</a:t>
            </a:r>
            <a:r>
              <a:rPr lang="en-US" altLang="ja-JP" sz="4400" spc="-5" dirty="0">
                <a:latin typeface="BIZ UDPゴシック" panose="020B0400000000000000" pitchFamily="50" charset="-128"/>
                <a:ea typeface="BIZ UDPゴシック" panose="020B0400000000000000" pitchFamily="50" charset="-128"/>
              </a:rPr>
              <a:t>Ⅲ</a:t>
            </a:r>
            <a:endParaRPr sz="4400" dirty="0">
              <a:latin typeface="BIZ UDPゴシック" panose="020B0400000000000000" pitchFamily="50" charset="-128"/>
              <a:ea typeface="BIZ UDPゴシック" panose="020B0400000000000000" pitchFamily="50" charset="-128"/>
            </a:endParaRPr>
          </a:p>
        </p:txBody>
      </p:sp>
      <p:sp>
        <p:nvSpPr>
          <p:cNvPr id="3" name="object 3">
            <a:extLst>
              <a:ext uri="{FF2B5EF4-FFF2-40B4-BE49-F238E27FC236}">
                <a16:creationId xmlns:a16="http://schemas.microsoft.com/office/drawing/2014/main" id="{05ED8D78-FD49-DC04-DA88-18B560CAAE73}"/>
              </a:ext>
            </a:extLst>
          </p:cNvPr>
          <p:cNvSpPr txBox="1"/>
          <p:nvPr/>
        </p:nvSpPr>
        <p:spPr>
          <a:xfrm>
            <a:off x="2770981" y="2937450"/>
            <a:ext cx="11798300" cy="1487138"/>
          </a:xfrm>
          <a:prstGeom prst="rect">
            <a:avLst/>
          </a:prstGeom>
        </p:spPr>
        <p:txBody>
          <a:bodyPr vert="horz" wrap="square" lIns="0" tIns="12700" rIns="0" bIns="0" rtlCol="0">
            <a:spAutoFit/>
          </a:bodyPr>
          <a:lstStyle/>
          <a:p>
            <a:pPr marL="457200" indent="-444500">
              <a:lnSpc>
                <a:spcPct val="130000"/>
              </a:lnSpc>
              <a:spcAft>
                <a:spcPts val="1800"/>
              </a:spcAft>
              <a:buSzPct val="74242"/>
              <a:buFont typeface="Calibri"/>
              <a:buChar char="•"/>
              <a:tabLst>
                <a:tab pos="457200" algn="l"/>
              </a:tabLst>
            </a:pP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「ロゴのクイックガイド」などを参照して、ロータリーブランドイメージの確立化に努めましょう</a:t>
            </a:r>
            <a:endParaRPr sz="4000" dirty="0">
              <a:latin typeface="BIZ UDP明朝 Medium" panose="02020500000000000000" pitchFamily="18" charset="-128"/>
              <a:ea typeface="BIZ UDP明朝 Medium" panose="02020500000000000000" pitchFamily="18" charset="-128"/>
              <a:cs typeface="Calibri"/>
            </a:endParaRPr>
          </a:p>
        </p:txBody>
      </p:sp>
      <p:pic>
        <p:nvPicPr>
          <p:cNvPr id="4" name="図 3">
            <a:extLst>
              <a:ext uri="{FF2B5EF4-FFF2-40B4-BE49-F238E27FC236}">
                <a16:creationId xmlns:a16="http://schemas.microsoft.com/office/drawing/2014/main" id="{F7F5AD73-F0AE-B502-BA87-D4696EA77DF2}"/>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1752155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00F53D8-B90A-7293-0360-BC71E8400AEE}"/>
              </a:ext>
            </a:extLst>
          </p:cNvPr>
          <p:cNvPicPr>
            <a:picLocks noChangeAspect="1"/>
          </p:cNvPicPr>
          <p:nvPr/>
        </p:nvPicPr>
        <p:blipFill>
          <a:blip r:embed="rId2"/>
          <a:stretch>
            <a:fillRect/>
          </a:stretch>
        </p:blipFill>
        <p:spPr>
          <a:xfrm>
            <a:off x="2497931" y="462586"/>
            <a:ext cx="5748140" cy="805254"/>
          </a:xfrm>
          <a:prstGeom prst="rect">
            <a:avLst/>
          </a:prstGeom>
        </p:spPr>
      </p:pic>
      <p:sp>
        <p:nvSpPr>
          <p:cNvPr id="2" name="テキスト ボックス 1">
            <a:extLst>
              <a:ext uri="{FF2B5EF4-FFF2-40B4-BE49-F238E27FC236}">
                <a16:creationId xmlns:a16="http://schemas.microsoft.com/office/drawing/2014/main" id="{164E755A-8146-FE63-FEF9-472FCD573346}"/>
              </a:ext>
            </a:extLst>
          </p:cNvPr>
          <p:cNvSpPr txBox="1"/>
          <p:nvPr/>
        </p:nvSpPr>
        <p:spPr>
          <a:xfrm>
            <a:off x="3907635" y="4153525"/>
            <a:ext cx="9524999" cy="1446550"/>
          </a:xfrm>
          <a:prstGeom prst="rect">
            <a:avLst/>
          </a:prstGeom>
          <a:noFill/>
        </p:spPr>
        <p:txBody>
          <a:bodyPr wrap="square" rtlCol="0">
            <a:spAutoFit/>
          </a:bodyPr>
          <a:lstStyle/>
          <a:p>
            <a:pPr algn="ctr"/>
            <a:r>
              <a:rPr kumimoji="1" lang="ja-JP" altLang="en-US" sz="4400" dirty="0">
                <a:latin typeface="BIZ UDPゴシック" panose="020B0400000000000000" pitchFamily="50" charset="-128"/>
                <a:ea typeface="BIZ UDPゴシック" panose="020B0400000000000000" pitchFamily="50" charset="-128"/>
              </a:rPr>
              <a:t>ブランドイメージを確立するために守っていただきたいこと</a:t>
            </a: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1C05-0265-1E9A-0915-39C3C4656B7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CF5E6D9D-B43E-D3D0-529E-D79D1721E4A6}"/>
              </a:ext>
            </a:extLst>
          </p:cNvPr>
          <p:cNvSpPr txBox="1"/>
          <p:nvPr/>
        </p:nvSpPr>
        <p:spPr>
          <a:xfrm>
            <a:off x="4961731" y="1642978"/>
            <a:ext cx="7416800" cy="566822"/>
          </a:xfrm>
          <a:prstGeom prst="rect">
            <a:avLst/>
          </a:prstGeom>
        </p:spPr>
        <p:txBody>
          <a:bodyPr vert="horz" wrap="square" lIns="0" tIns="12700" rIns="0" bIns="0" rtlCol="0">
            <a:spAutoFit/>
          </a:bodyPr>
          <a:lstStyle/>
          <a:p>
            <a:pPr marL="12700" algn="ctr">
              <a:spcBef>
                <a:spcPts val="100"/>
              </a:spcBef>
            </a:pPr>
            <a:r>
              <a:rPr sz="3600" spc="-5" dirty="0">
                <a:solidFill>
                  <a:srgbClr val="C72406"/>
                </a:solidFill>
                <a:latin typeface="BIZ UDP明朝 Medium" panose="02020500000000000000" pitchFamily="18" charset="-128"/>
                <a:ea typeface="BIZ UDP明朝 Medium" panose="02020500000000000000" pitchFamily="18" charset="-128"/>
                <a:cs typeface="MS Gothic"/>
              </a:rPr>
              <a:t>必ずクラブ名を入れて使用する！</a:t>
            </a:r>
            <a:endParaRPr sz="3600" dirty="0">
              <a:latin typeface="BIZ UDP明朝 Medium" panose="02020500000000000000" pitchFamily="18" charset="-128"/>
              <a:ea typeface="BIZ UDP明朝 Medium" panose="02020500000000000000" pitchFamily="18" charset="-128"/>
              <a:cs typeface="MS Gothic"/>
            </a:endParaRPr>
          </a:p>
        </p:txBody>
      </p:sp>
      <p:pic>
        <p:nvPicPr>
          <p:cNvPr id="11" name="図 10">
            <a:extLst>
              <a:ext uri="{FF2B5EF4-FFF2-40B4-BE49-F238E27FC236}">
                <a16:creationId xmlns:a16="http://schemas.microsoft.com/office/drawing/2014/main" id="{10C57BED-1C22-57C1-0797-76E82A1E2945}"/>
              </a:ext>
            </a:extLst>
          </p:cNvPr>
          <p:cNvPicPr>
            <a:picLocks noChangeAspect="1"/>
          </p:cNvPicPr>
          <p:nvPr/>
        </p:nvPicPr>
        <p:blipFill>
          <a:blip r:embed="rId2"/>
          <a:stretch>
            <a:fillRect/>
          </a:stretch>
        </p:blipFill>
        <p:spPr>
          <a:xfrm>
            <a:off x="2497931" y="462586"/>
            <a:ext cx="5748140" cy="805254"/>
          </a:xfrm>
          <a:prstGeom prst="rect">
            <a:avLst/>
          </a:prstGeom>
        </p:spPr>
      </p:pic>
      <p:pic>
        <p:nvPicPr>
          <p:cNvPr id="2050" name="Picture 2" descr="DOSandDONTS-graphics-23-01_20230503-012">
            <a:extLst>
              <a:ext uri="{FF2B5EF4-FFF2-40B4-BE49-F238E27FC236}">
                <a16:creationId xmlns:a16="http://schemas.microsoft.com/office/drawing/2014/main" id="{D62AF9A8-F06C-E165-06EB-8827DE4F9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431" y="2528824"/>
            <a:ext cx="8153400" cy="2500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SandDONTS-graphics-23-10_20230503-012">
            <a:extLst>
              <a:ext uri="{FF2B5EF4-FFF2-40B4-BE49-F238E27FC236}">
                <a16:creationId xmlns:a16="http://schemas.microsoft.com/office/drawing/2014/main" id="{AC5BFA8C-8365-F209-217A-5B29E16E2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531" y="6477000"/>
            <a:ext cx="8077200" cy="247700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2038DAA7-E5A5-B44C-2728-352423EF26C8}"/>
              </a:ext>
            </a:extLst>
          </p:cNvPr>
          <p:cNvSpPr txBox="1"/>
          <p:nvPr/>
        </p:nvSpPr>
        <p:spPr>
          <a:xfrm>
            <a:off x="3336131" y="5525872"/>
            <a:ext cx="10668000" cy="646331"/>
          </a:xfrm>
          <a:prstGeom prst="rect">
            <a:avLst/>
          </a:prstGeom>
          <a:noFill/>
        </p:spPr>
        <p:txBody>
          <a:bodyPr wrap="square">
            <a:spAutoFit/>
          </a:bodyPr>
          <a:lstStyle/>
          <a:p>
            <a:pPr algn="ctr"/>
            <a:r>
              <a:rPr lang="ja-JP" altLang="en-US" sz="3600" dirty="0">
                <a:solidFill>
                  <a:srgbClr val="CC0000"/>
                </a:solidFill>
                <a:latin typeface="BIZ UDP明朝 Medium" panose="02020500000000000000" pitchFamily="18" charset="-128"/>
                <a:ea typeface="BIZ UDP明朝 Medium" panose="02020500000000000000" pitchFamily="18" charset="-128"/>
              </a:rPr>
              <a:t>以前のロータリーロゴは使用しないでください！</a:t>
            </a:r>
          </a:p>
        </p:txBody>
      </p:sp>
    </p:spTree>
    <p:extLst>
      <p:ext uri="{BB962C8B-B14F-4D97-AF65-F5344CB8AC3E}">
        <p14:creationId xmlns:p14="http://schemas.microsoft.com/office/powerpoint/2010/main" val="269353835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p:nvPr/>
        </p:nvSpPr>
        <p:spPr>
          <a:xfrm>
            <a:off x="7863950" y="5093671"/>
            <a:ext cx="15875" cy="1270"/>
          </a:xfrm>
          <a:custGeom>
            <a:avLst/>
            <a:gdLst/>
            <a:ahLst/>
            <a:cxnLst/>
            <a:rect l="l" t="t" r="r" b="b"/>
            <a:pathLst>
              <a:path w="15875" h="1270">
                <a:moveTo>
                  <a:pt x="0" y="0"/>
                </a:moveTo>
                <a:lnTo>
                  <a:pt x="15405" y="0"/>
                </a:lnTo>
                <a:lnTo>
                  <a:pt x="15405" y="1270"/>
                </a:lnTo>
                <a:lnTo>
                  <a:pt x="0" y="1270"/>
                </a:lnTo>
                <a:lnTo>
                  <a:pt x="0" y="0"/>
                </a:lnTo>
                <a:close/>
              </a:path>
            </a:pathLst>
          </a:custGeom>
          <a:solidFill>
            <a:srgbClr val="003A88"/>
          </a:solidFill>
        </p:spPr>
        <p:txBody>
          <a:bodyPr wrap="square" lIns="0" tIns="0" rIns="0" bIns="0" rtlCol="0"/>
          <a:lstStyle/>
          <a:p>
            <a:endParaRPr dirty="0"/>
          </a:p>
        </p:txBody>
      </p:sp>
      <p:sp>
        <p:nvSpPr>
          <p:cNvPr id="47" name="object 47"/>
          <p:cNvSpPr/>
          <p:nvPr/>
        </p:nvSpPr>
        <p:spPr>
          <a:xfrm>
            <a:off x="8799849" y="5093671"/>
            <a:ext cx="15875" cy="1270"/>
          </a:xfrm>
          <a:custGeom>
            <a:avLst/>
            <a:gdLst/>
            <a:ahLst/>
            <a:cxnLst/>
            <a:rect l="l" t="t" r="r" b="b"/>
            <a:pathLst>
              <a:path w="15875" h="1270">
                <a:moveTo>
                  <a:pt x="0" y="0"/>
                </a:moveTo>
                <a:lnTo>
                  <a:pt x="15405" y="0"/>
                </a:lnTo>
                <a:lnTo>
                  <a:pt x="15405" y="1270"/>
                </a:lnTo>
                <a:lnTo>
                  <a:pt x="0" y="1270"/>
                </a:lnTo>
                <a:lnTo>
                  <a:pt x="0" y="0"/>
                </a:lnTo>
                <a:close/>
              </a:path>
            </a:pathLst>
          </a:custGeom>
          <a:solidFill>
            <a:srgbClr val="003A88"/>
          </a:solidFill>
        </p:spPr>
        <p:txBody>
          <a:bodyPr wrap="square" lIns="0" tIns="0" rIns="0" bIns="0" rtlCol="0"/>
          <a:lstStyle/>
          <a:p>
            <a:endParaRPr dirty="0"/>
          </a:p>
        </p:txBody>
      </p:sp>
      <p:sp>
        <p:nvSpPr>
          <p:cNvPr id="52" name="object 52"/>
          <p:cNvSpPr txBox="1">
            <a:spLocks noGrp="1"/>
          </p:cNvSpPr>
          <p:nvPr>
            <p:ph type="title"/>
          </p:nvPr>
        </p:nvSpPr>
        <p:spPr>
          <a:xfrm>
            <a:off x="2084231" y="1983576"/>
            <a:ext cx="13171805" cy="566822"/>
          </a:xfrm>
          <a:prstGeom prst="rect">
            <a:avLst/>
          </a:prstGeom>
        </p:spPr>
        <p:txBody>
          <a:bodyPr vert="horz" wrap="square" lIns="0" tIns="12700" rIns="0" bIns="0" rtlCol="0" anchor="ctr">
            <a:spAutoFit/>
          </a:bodyPr>
          <a:lstStyle/>
          <a:p>
            <a:pPr marL="12700" algn="ctr">
              <a:lnSpc>
                <a:spcPct val="100000"/>
              </a:lnSpc>
              <a:spcBef>
                <a:spcPts val="100"/>
              </a:spcBef>
            </a:pPr>
            <a:r>
              <a:rPr sz="3600" dirty="0">
                <a:solidFill>
                  <a:srgbClr val="CC0000"/>
                </a:solidFill>
                <a:latin typeface="BIZ UDP明朝 Medium" panose="02020500000000000000" pitchFamily="18" charset="-128"/>
                <a:ea typeface="BIZ UDP明朝 Medium" panose="02020500000000000000" pitchFamily="18" charset="-128"/>
              </a:rPr>
              <a:t>周囲には「</a:t>
            </a:r>
            <a:r>
              <a:rPr sz="3600" spc="-10" dirty="0">
                <a:solidFill>
                  <a:srgbClr val="CC0000"/>
                </a:solidFill>
                <a:latin typeface="BIZ UDP明朝 Medium" panose="02020500000000000000" pitchFamily="18" charset="-128"/>
                <a:ea typeface="BIZ UDP明朝 Medium" panose="02020500000000000000" pitchFamily="18" charset="-128"/>
                <a:cs typeface="Calibri"/>
              </a:rPr>
              <a:t>Rotary</a:t>
            </a:r>
            <a:r>
              <a:rPr sz="3600" dirty="0">
                <a:solidFill>
                  <a:srgbClr val="CC0000"/>
                </a:solidFill>
                <a:latin typeface="BIZ UDP明朝 Medium" panose="02020500000000000000" pitchFamily="18" charset="-128"/>
                <a:ea typeface="BIZ UDP明朝 Medium" panose="02020500000000000000" pitchFamily="18" charset="-128"/>
              </a:rPr>
              <a:t>」の「</a:t>
            </a:r>
            <a:r>
              <a:rPr sz="3600" dirty="0">
                <a:solidFill>
                  <a:srgbClr val="CC0000"/>
                </a:solidFill>
                <a:latin typeface="BIZ UDP明朝 Medium" panose="02020500000000000000" pitchFamily="18" charset="-128"/>
                <a:ea typeface="BIZ UDP明朝 Medium" panose="02020500000000000000" pitchFamily="18" charset="-128"/>
                <a:cs typeface="Calibri"/>
              </a:rPr>
              <a:t>R</a:t>
            </a:r>
            <a:r>
              <a:rPr sz="3600" spc="-5" dirty="0">
                <a:solidFill>
                  <a:srgbClr val="CC0000"/>
                </a:solidFill>
                <a:latin typeface="BIZ UDP明朝 Medium" panose="02020500000000000000" pitchFamily="18" charset="-128"/>
                <a:ea typeface="BIZ UDP明朝 Medium" panose="02020500000000000000" pitchFamily="18" charset="-128"/>
              </a:rPr>
              <a:t>」と同じ高さの余白を設ける</a:t>
            </a:r>
            <a:r>
              <a:rPr lang="ja-JP" altLang="en-US" sz="3600" spc="-5" dirty="0">
                <a:solidFill>
                  <a:srgbClr val="CC0000"/>
                </a:solidFill>
                <a:latin typeface="BIZ UDP明朝 Medium" panose="02020500000000000000" pitchFamily="18" charset="-128"/>
                <a:ea typeface="BIZ UDP明朝 Medium" panose="02020500000000000000" pitchFamily="18" charset="-128"/>
              </a:rPr>
              <a:t>！</a:t>
            </a:r>
            <a:endParaRPr sz="3600" dirty="0">
              <a:solidFill>
                <a:srgbClr val="CC0000"/>
              </a:solidFill>
              <a:latin typeface="BIZ UDP明朝 Medium" panose="02020500000000000000" pitchFamily="18" charset="-128"/>
              <a:ea typeface="BIZ UDP明朝 Medium" panose="02020500000000000000" pitchFamily="18" charset="-128"/>
              <a:cs typeface="Calibri"/>
            </a:endParaRPr>
          </a:p>
        </p:txBody>
      </p:sp>
      <p:pic>
        <p:nvPicPr>
          <p:cNvPr id="53" name="図 52">
            <a:extLst>
              <a:ext uri="{FF2B5EF4-FFF2-40B4-BE49-F238E27FC236}">
                <a16:creationId xmlns:a16="http://schemas.microsoft.com/office/drawing/2014/main" id="{F4012D70-B981-25B7-BE07-990A59F743FE}"/>
              </a:ext>
            </a:extLst>
          </p:cNvPr>
          <p:cNvPicPr>
            <a:picLocks noChangeAspect="1"/>
          </p:cNvPicPr>
          <p:nvPr/>
        </p:nvPicPr>
        <p:blipFill>
          <a:blip r:embed="rId2"/>
          <a:stretch>
            <a:fillRect/>
          </a:stretch>
        </p:blipFill>
        <p:spPr>
          <a:xfrm>
            <a:off x="2497931" y="462586"/>
            <a:ext cx="5748140" cy="805254"/>
          </a:xfrm>
          <a:prstGeom prst="rect">
            <a:avLst/>
          </a:prstGeom>
        </p:spPr>
      </p:pic>
      <p:pic>
        <p:nvPicPr>
          <p:cNvPr id="58" name="Image 63">
            <a:extLst>
              <a:ext uri="{FF2B5EF4-FFF2-40B4-BE49-F238E27FC236}">
                <a16:creationId xmlns:a16="http://schemas.microsoft.com/office/drawing/2014/main" id="{BC89AEC5-68AA-7560-15E9-411BCB0DF907}"/>
              </a:ext>
            </a:extLst>
          </p:cNvPr>
          <p:cNvPicPr preferRelativeResize="0">
            <a:picLocks noChangeAspect="1"/>
          </p:cNvPicPr>
          <p:nvPr/>
        </p:nvPicPr>
        <p:blipFill>
          <a:blip r:embed="rId3" cstate="print"/>
          <a:stretch>
            <a:fillRect/>
          </a:stretch>
        </p:blipFill>
        <p:spPr>
          <a:xfrm>
            <a:off x="5488789" y="2947729"/>
            <a:ext cx="6362684" cy="3300673"/>
          </a:xfrm>
          <a:prstGeom prst="rect">
            <a:avLst/>
          </a:prstGeom>
        </p:spPr>
      </p:pic>
      <p:sp>
        <p:nvSpPr>
          <p:cNvPr id="60" name="テキスト ボックス 59">
            <a:extLst>
              <a:ext uri="{FF2B5EF4-FFF2-40B4-BE49-F238E27FC236}">
                <a16:creationId xmlns:a16="http://schemas.microsoft.com/office/drawing/2014/main" id="{57F468B4-4511-E04D-FC3B-CAAEB2AFC20B}"/>
              </a:ext>
            </a:extLst>
          </p:cNvPr>
          <p:cNvSpPr txBox="1"/>
          <p:nvPr/>
        </p:nvSpPr>
        <p:spPr>
          <a:xfrm>
            <a:off x="2421368" y="8153403"/>
            <a:ext cx="12497526" cy="954107"/>
          </a:xfrm>
          <a:prstGeom prst="rect">
            <a:avLst/>
          </a:prstGeom>
          <a:noFill/>
        </p:spPr>
        <p:txBody>
          <a:bodyPr wrap="square">
            <a:spAutoFit/>
          </a:bodyPr>
          <a:lstStyle/>
          <a:p>
            <a:pPr algn="ctr"/>
            <a:r>
              <a:rPr lang="ja-JP" altLang="en-US" sz="2800" dirty="0">
                <a:latin typeface="BIZ UDPゴシック" panose="020B0400000000000000" pitchFamily="50" charset="-128"/>
                <a:ea typeface="BIZ UDPゴシック" panose="020B0400000000000000" pitchFamily="50" charset="-128"/>
              </a:rPr>
              <a:t>https://brandcenter.rotary.org/ja-jp/asset?id=118066331&amp;lang=JA</a:t>
            </a:r>
          </a:p>
        </p:txBody>
      </p:sp>
      <p:sp>
        <p:nvSpPr>
          <p:cNvPr id="61" name="テキスト ボックス 60">
            <a:extLst>
              <a:ext uri="{FF2B5EF4-FFF2-40B4-BE49-F238E27FC236}">
                <a16:creationId xmlns:a16="http://schemas.microsoft.com/office/drawing/2014/main" id="{9DC4C642-4FA2-E154-E2D7-F916B7EFE3BE}"/>
              </a:ext>
            </a:extLst>
          </p:cNvPr>
          <p:cNvSpPr txBox="1"/>
          <p:nvPr/>
        </p:nvSpPr>
        <p:spPr>
          <a:xfrm>
            <a:off x="2661126" y="6858003"/>
            <a:ext cx="12018010" cy="646331"/>
          </a:xfrm>
          <a:prstGeom prst="rect">
            <a:avLst/>
          </a:prstGeom>
          <a:noFill/>
        </p:spPr>
        <p:txBody>
          <a:bodyPr wrap="square" rtlCol="0">
            <a:spAutoFit/>
          </a:bodyPr>
          <a:lstStyle/>
          <a:p>
            <a:pPr algn="ctr"/>
            <a:r>
              <a:rPr kumimoji="1" lang="ja-JP" altLang="en-US" sz="3600" dirty="0">
                <a:solidFill>
                  <a:srgbClr val="CC0000"/>
                </a:solidFill>
                <a:latin typeface="BIZ UDP明朝 Medium" panose="02020500000000000000" pitchFamily="18" charset="-128"/>
                <a:ea typeface="BIZ UDP明朝 Medium" panose="02020500000000000000" pitchFamily="18" charset="-128"/>
              </a:rPr>
              <a:t>詳細：</a:t>
            </a:r>
            <a:r>
              <a:rPr kumimoji="1" lang="en-US" altLang="ja-JP" sz="3600" dirty="0">
                <a:solidFill>
                  <a:srgbClr val="CC0000"/>
                </a:solidFill>
                <a:latin typeface="BIZ UDP明朝 Medium" panose="02020500000000000000" pitchFamily="18" charset="-128"/>
                <a:ea typeface="BIZ UDP明朝 Medium" panose="02020500000000000000" pitchFamily="18" charset="-128"/>
              </a:rPr>
              <a:t>My</a:t>
            </a:r>
            <a:r>
              <a:rPr kumimoji="1" lang="ja-JP" altLang="en-US" sz="3600" dirty="0">
                <a:solidFill>
                  <a:srgbClr val="CC0000"/>
                </a:solidFill>
                <a:latin typeface="BIZ UDP明朝 Medium" panose="02020500000000000000" pitchFamily="18" charset="-128"/>
                <a:ea typeface="BIZ UDP明朝 Medium" panose="02020500000000000000" pitchFamily="18" charset="-128"/>
              </a:rPr>
              <a:t> </a:t>
            </a:r>
            <a:r>
              <a:rPr kumimoji="1" lang="en-US" altLang="ja-JP" sz="3600" dirty="0">
                <a:solidFill>
                  <a:srgbClr val="CC0000"/>
                </a:solidFill>
                <a:latin typeface="BIZ UDP明朝 Medium" panose="02020500000000000000" pitchFamily="18" charset="-128"/>
                <a:ea typeface="BIZ UDP明朝 Medium" panose="02020500000000000000" pitchFamily="18" charset="-128"/>
              </a:rPr>
              <a:t>Rotary</a:t>
            </a:r>
            <a:r>
              <a:rPr kumimoji="1" lang="ja-JP" altLang="en-US" sz="3600" dirty="0">
                <a:solidFill>
                  <a:srgbClr val="CC0000"/>
                </a:solidFill>
                <a:latin typeface="BIZ UDP明朝 Medium" panose="02020500000000000000" pitchFamily="18" charset="-128"/>
                <a:ea typeface="BIZ UDP明朝 Medium" panose="02020500000000000000" pitchFamily="18" charset="-128"/>
              </a:rPr>
              <a:t>のロゴのクイックガイドを参照のこと！</a:t>
            </a:r>
          </a:p>
        </p:txBody>
      </p:sp>
      <p:sp>
        <p:nvSpPr>
          <p:cNvPr id="2" name="テキスト ボックス 1">
            <a:extLst>
              <a:ext uri="{FF2B5EF4-FFF2-40B4-BE49-F238E27FC236}">
                <a16:creationId xmlns:a16="http://schemas.microsoft.com/office/drawing/2014/main" id="{281B0F88-F990-76FD-A202-03092CB6EF87}"/>
              </a:ext>
            </a:extLst>
          </p:cNvPr>
          <p:cNvSpPr txBox="1"/>
          <p:nvPr/>
        </p:nvSpPr>
        <p:spPr>
          <a:xfrm>
            <a:off x="7344713" y="7467599"/>
            <a:ext cx="2650836" cy="707886"/>
          </a:xfrm>
          <a:prstGeom prst="rect">
            <a:avLst/>
          </a:prstGeom>
          <a:noFill/>
        </p:spPr>
        <p:txBody>
          <a:bodyPr wrap="square" rtlCol="0">
            <a:spAutoFit/>
          </a:bodyPr>
          <a:lstStyle/>
          <a:p>
            <a:pPr algn="ctr"/>
            <a:r>
              <a:rPr kumimoji="1" lang="ja-JP" altLang="en-US" sz="4000" dirty="0"/>
              <a:t>⇩</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79031" y="8305800"/>
            <a:ext cx="9982200" cy="536044"/>
          </a:xfrm>
          <a:prstGeom prst="rect">
            <a:avLst/>
          </a:prstGeom>
        </p:spPr>
        <p:txBody>
          <a:bodyPr vert="horz" wrap="square" lIns="0" tIns="12700" rIns="0" bIns="0" rtlCol="0">
            <a:spAutoFit/>
          </a:bodyPr>
          <a:lstStyle/>
          <a:p>
            <a:pPr marL="12700" algn="ctr">
              <a:spcBef>
                <a:spcPts val="100"/>
              </a:spcBef>
            </a:pPr>
            <a:r>
              <a:rPr sz="3400" spc="-5" dirty="0">
                <a:solidFill>
                  <a:srgbClr val="CC0000"/>
                </a:solidFill>
                <a:latin typeface="BIZ UDP明朝 Medium" panose="02020500000000000000" pitchFamily="18" charset="-128"/>
                <a:ea typeface="BIZ UDP明朝 Medium" panose="02020500000000000000" pitchFamily="18" charset="-128"/>
                <a:cs typeface="MS Gothic"/>
              </a:rPr>
              <a:t>例外として</a:t>
            </a:r>
            <a:r>
              <a:rPr sz="3400" spc="-10" dirty="0">
                <a:solidFill>
                  <a:srgbClr val="CC0000"/>
                </a:solidFill>
                <a:latin typeface="BIZ UDP明朝 Medium" panose="02020500000000000000" pitchFamily="18" charset="-128"/>
                <a:ea typeface="BIZ UDP明朝 Medium" panose="02020500000000000000" pitchFamily="18" charset="-128"/>
                <a:cs typeface="Calibri"/>
              </a:rPr>
              <a:t>SNS</a:t>
            </a:r>
            <a:r>
              <a:rPr sz="3400" spc="-20" dirty="0">
                <a:solidFill>
                  <a:srgbClr val="CC0000"/>
                </a:solidFill>
                <a:latin typeface="BIZ UDP明朝 Medium" panose="02020500000000000000" pitchFamily="18" charset="-128"/>
                <a:ea typeface="BIZ UDP明朝 Medium" panose="02020500000000000000" pitchFamily="18" charset="-128"/>
                <a:cs typeface="MS Gothic"/>
              </a:rPr>
              <a:t>のアイコンに使用することは可</a:t>
            </a:r>
            <a:endParaRPr sz="3400" dirty="0">
              <a:solidFill>
                <a:srgbClr val="CC0000"/>
              </a:solidFill>
              <a:latin typeface="BIZ UDP明朝 Medium" panose="02020500000000000000" pitchFamily="18" charset="-128"/>
              <a:ea typeface="BIZ UDP明朝 Medium" panose="02020500000000000000" pitchFamily="18" charset="-128"/>
              <a:cs typeface="MS Gothic"/>
            </a:endParaRPr>
          </a:p>
        </p:txBody>
      </p:sp>
      <p:sp>
        <p:nvSpPr>
          <p:cNvPr id="4" name="object 4"/>
          <p:cNvSpPr txBox="1">
            <a:spLocks noGrp="1"/>
          </p:cNvSpPr>
          <p:nvPr>
            <p:ph type="title"/>
          </p:nvPr>
        </p:nvSpPr>
        <p:spPr>
          <a:xfrm>
            <a:off x="7056596" y="1559560"/>
            <a:ext cx="3225800" cy="574040"/>
          </a:xfrm>
          <a:prstGeom prst="rect">
            <a:avLst/>
          </a:prstGeom>
        </p:spPr>
        <p:txBody>
          <a:bodyPr vert="horz" wrap="square" lIns="0" tIns="12700" rIns="0" bIns="0" rtlCol="0" anchor="ctr">
            <a:spAutoFit/>
          </a:bodyPr>
          <a:lstStyle/>
          <a:p>
            <a:pPr marL="12700">
              <a:lnSpc>
                <a:spcPct val="100000"/>
              </a:lnSpc>
              <a:spcBef>
                <a:spcPts val="100"/>
              </a:spcBef>
            </a:pPr>
            <a:r>
              <a:rPr sz="3600" spc="-10" dirty="0">
                <a:latin typeface="BIZ UDPゴシック" panose="020B0400000000000000" pitchFamily="50" charset="-128"/>
                <a:ea typeface="BIZ UDPゴシック" panose="020B0400000000000000" pitchFamily="50" charset="-128"/>
              </a:rPr>
              <a:t>誇りのシンボル</a:t>
            </a:r>
            <a:endParaRPr sz="3600" dirty="0">
              <a:latin typeface="BIZ UDPゴシック" panose="020B0400000000000000" pitchFamily="50" charset="-128"/>
              <a:ea typeface="BIZ UDPゴシック" panose="020B0400000000000000" pitchFamily="50" charset="-128"/>
            </a:endParaRPr>
          </a:p>
        </p:txBody>
      </p:sp>
      <p:sp>
        <p:nvSpPr>
          <p:cNvPr id="5" name="object 5"/>
          <p:cNvSpPr txBox="1"/>
          <p:nvPr/>
        </p:nvSpPr>
        <p:spPr>
          <a:xfrm>
            <a:off x="3145635" y="2517594"/>
            <a:ext cx="11048999" cy="2054409"/>
          </a:xfrm>
          <a:prstGeom prst="rect">
            <a:avLst/>
          </a:prstGeom>
        </p:spPr>
        <p:txBody>
          <a:bodyPr vert="horz" wrap="square" lIns="0" tIns="24130" rIns="0" bIns="0" rtlCol="0">
            <a:spAutoFit/>
          </a:bodyPr>
          <a:lstStyle/>
          <a:p>
            <a:pPr marL="12700" marR="5080" algn="just">
              <a:lnSpc>
                <a:spcPct val="96900"/>
              </a:lnSpc>
              <a:spcBef>
                <a:spcPts val="190"/>
              </a:spcBef>
            </a:pPr>
            <a:r>
              <a:rPr lang="ja-JP" altLang="ja-JP" sz="3400" spc="-50" dirty="0">
                <a:solidFill>
                  <a:srgbClr val="CC0000"/>
                </a:solidFill>
                <a:latin typeface="BIZ UDP明朝 Medium" panose="02020500000000000000" pitchFamily="18" charset="-128"/>
                <a:ea typeface="BIZ UDP明朝 Medium" panose="02020500000000000000" pitchFamily="18" charset="-128"/>
                <a:cs typeface="PMingLiU" panose="02020500000000000000" pitchFamily="18" charset="-120"/>
              </a:rPr>
              <a:t>誇りのシンボル」と呼ばれるこの歯車は、第二のロゴと見なされるべきものです。使用する</a:t>
            </a:r>
            <a:r>
              <a:rPr lang="ja-JP" altLang="ja-JP" sz="3400" spc="-95" dirty="0">
                <a:solidFill>
                  <a:srgbClr val="CC0000"/>
                </a:solidFill>
                <a:latin typeface="BIZ UDP明朝 Medium" panose="02020500000000000000" pitchFamily="18" charset="-128"/>
                <a:ea typeface="BIZ UDP明朝 Medium" panose="02020500000000000000" pitchFamily="18" charset="-128"/>
                <a:cs typeface="PMingLiU" panose="02020500000000000000" pitchFamily="18" charset="-120"/>
              </a:rPr>
              <a:t>際は、クラブ名入りの公式ロゴを近接位置に表示</a:t>
            </a:r>
            <a:r>
              <a:rPr lang="ja-JP" altLang="ja-JP" sz="3400" spc="-50" dirty="0">
                <a:solidFill>
                  <a:srgbClr val="CC0000"/>
                </a:solidFill>
                <a:latin typeface="BIZ UDP明朝 Medium" panose="02020500000000000000" pitchFamily="18" charset="-128"/>
                <a:ea typeface="BIZ UDP明朝 Medium" panose="02020500000000000000" pitchFamily="18" charset="-128"/>
                <a:cs typeface="PMingLiU" panose="02020500000000000000" pitchFamily="18" charset="-120"/>
              </a:rPr>
              <a:t>すべきです。誇りのシンボルに簡易バージョンはありま</a:t>
            </a:r>
            <a:r>
              <a:rPr lang="ja-JP" altLang="ja-JP" sz="3400" spc="-55" dirty="0">
                <a:solidFill>
                  <a:srgbClr val="CC0000"/>
                </a:solidFill>
                <a:latin typeface="BIZ UDP明朝 Medium" panose="02020500000000000000" pitchFamily="18" charset="-128"/>
                <a:ea typeface="BIZ UDP明朝 Medium" panose="02020500000000000000" pitchFamily="18" charset="-128"/>
                <a:cs typeface="PMingLiU" panose="02020500000000000000" pitchFamily="18" charset="-120"/>
              </a:rPr>
              <a:t>せん。</a:t>
            </a:r>
            <a:endParaRPr lang="ja-JP" altLang="ja-JP" sz="3400" dirty="0">
              <a:solidFill>
                <a:srgbClr val="CC0000"/>
              </a:solidFill>
              <a:latin typeface="BIZ UDP明朝 Medium" panose="02020500000000000000" pitchFamily="18" charset="-128"/>
              <a:ea typeface="BIZ UDP明朝 Medium" panose="02020500000000000000" pitchFamily="18" charset="-128"/>
              <a:cs typeface="PMingLiU" panose="02020500000000000000" pitchFamily="18" charset="-120"/>
            </a:endParaRPr>
          </a:p>
        </p:txBody>
      </p:sp>
      <p:pic>
        <p:nvPicPr>
          <p:cNvPr id="6" name="図 5">
            <a:extLst>
              <a:ext uri="{FF2B5EF4-FFF2-40B4-BE49-F238E27FC236}">
                <a16:creationId xmlns:a16="http://schemas.microsoft.com/office/drawing/2014/main" id="{F93B7A11-F231-7B8E-0097-39E0F22A680F}"/>
              </a:ext>
            </a:extLst>
          </p:cNvPr>
          <p:cNvPicPr>
            <a:picLocks noChangeAspect="1"/>
          </p:cNvPicPr>
          <p:nvPr/>
        </p:nvPicPr>
        <p:blipFill>
          <a:blip r:embed="rId2"/>
          <a:stretch>
            <a:fillRect/>
          </a:stretch>
        </p:blipFill>
        <p:spPr>
          <a:xfrm>
            <a:off x="2497931" y="462586"/>
            <a:ext cx="5748140" cy="805254"/>
          </a:xfrm>
          <a:prstGeom prst="rect">
            <a:avLst/>
          </a:prstGeom>
        </p:spPr>
      </p:pic>
      <p:pic>
        <p:nvPicPr>
          <p:cNvPr id="7" name="Image 137">
            <a:extLst>
              <a:ext uri="{FF2B5EF4-FFF2-40B4-BE49-F238E27FC236}">
                <a16:creationId xmlns:a16="http://schemas.microsoft.com/office/drawing/2014/main" id="{AA6FCCF4-043C-ED5D-C18E-1ED774E269AF}"/>
              </a:ext>
            </a:extLst>
          </p:cNvPr>
          <p:cNvPicPr preferRelativeResize="0">
            <a:picLocks noChangeAspect="1"/>
          </p:cNvPicPr>
          <p:nvPr/>
        </p:nvPicPr>
        <p:blipFill>
          <a:blip r:embed="rId3" cstate="print"/>
          <a:stretch>
            <a:fillRect/>
          </a:stretch>
        </p:blipFill>
        <p:spPr>
          <a:xfrm>
            <a:off x="6975316" y="4632616"/>
            <a:ext cx="3389630" cy="3368387"/>
          </a:xfrm>
          <a:prstGeom prst="rect">
            <a:avLst/>
          </a:prstGeom>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2DA59C-13AD-6287-67BC-C1393FB4015E}"/>
              </a:ext>
            </a:extLst>
          </p:cNvPr>
          <p:cNvSpPr txBox="1"/>
          <p:nvPr/>
        </p:nvSpPr>
        <p:spPr>
          <a:xfrm>
            <a:off x="5417777" y="6548500"/>
            <a:ext cx="7290954" cy="2062103"/>
          </a:xfrm>
          <a:prstGeom prst="rect">
            <a:avLst/>
          </a:prstGeom>
          <a:noFill/>
        </p:spPr>
        <p:txBody>
          <a:bodyPr wrap="square">
            <a:spAutoFit/>
          </a:bodyPr>
          <a:lstStyle/>
          <a:p>
            <a:pPr algn="l"/>
            <a:r>
              <a:rPr lang="ja-JP" altLang="en-US" sz="3200" dirty="0"/>
              <a:t>https://brandcenter.rotary.org/ja-jp/our-brand/brand-elements/voice-and-messaging/annual-ri-presidential-message</a:t>
            </a:r>
          </a:p>
        </p:txBody>
      </p:sp>
      <p:pic>
        <p:nvPicPr>
          <p:cNvPr id="5" name="図 4">
            <a:extLst>
              <a:ext uri="{FF2B5EF4-FFF2-40B4-BE49-F238E27FC236}">
                <a16:creationId xmlns:a16="http://schemas.microsoft.com/office/drawing/2014/main" id="{BEB568B3-6BCB-635F-D473-FDD0F182418C}"/>
              </a:ext>
            </a:extLst>
          </p:cNvPr>
          <p:cNvPicPr>
            <a:picLocks noChangeAspect="1"/>
          </p:cNvPicPr>
          <p:nvPr/>
        </p:nvPicPr>
        <p:blipFill>
          <a:blip r:embed="rId2"/>
          <a:stretch>
            <a:fillRect/>
          </a:stretch>
        </p:blipFill>
        <p:spPr>
          <a:xfrm>
            <a:off x="6565106" y="3108960"/>
            <a:ext cx="4210050" cy="3368040"/>
          </a:xfrm>
          <a:prstGeom prst="rect">
            <a:avLst/>
          </a:prstGeom>
        </p:spPr>
      </p:pic>
      <p:sp>
        <p:nvSpPr>
          <p:cNvPr id="6" name="テキスト ボックス 5">
            <a:extLst>
              <a:ext uri="{FF2B5EF4-FFF2-40B4-BE49-F238E27FC236}">
                <a16:creationId xmlns:a16="http://schemas.microsoft.com/office/drawing/2014/main" id="{F5E218E5-5487-B43F-2AA2-A2597CDDA196}"/>
              </a:ext>
            </a:extLst>
          </p:cNvPr>
          <p:cNvSpPr txBox="1"/>
          <p:nvPr/>
        </p:nvSpPr>
        <p:spPr>
          <a:xfrm>
            <a:off x="4574381" y="1554540"/>
            <a:ext cx="8191500" cy="1569660"/>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年次ＲＩ会長（デ・カマルゴ氏）メッセージのページ（組み合わせロゴ、メッセージの画像、テンプレートへのリンク）</a:t>
            </a:r>
          </a:p>
        </p:txBody>
      </p:sp>
      <p:pic>
        <p:nvPicPr>
          <p:cNvPr id="8" name="図 7">
            <a:extLst>
              <a:ext uri="{FF2B5EF4-FFF2-40B4-BE49-F238E27FC236}">
                <a16:creationId xmlns:a16="http://schemas.microsoft.com/office/drawing/2014/main" id="{8292CF1F-9197-BBA5-5741-B8F82276D005}"/>
              </a:ext>
            </a:extLst>
          </p:cNvPr>
          <p:cNvPicPr>
            <a:picLocks noChangeAspect="1"/>
          </p:cNvPicPr>
          <p:nvPr/>
        </p:nvPicPr>
        <p:blipFill>
          <a:blip r:embed="rId3"/>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356683055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7981" y="2218146"/>
            <a:ext cx="11544300" cy="6011454"/>
          </a:xfrm>
          <a:prstGeom prst="rect">
            <a:avLst/>
          </a:prstGeom>
        </p:spPr>
        <p:txBody>
          <a:bodyPr vert="horz" wrap="square" lIns="0" tIns="12065" rIns="0" bIns="0" rtlCol="0">
            <a:spAutoFit/>
          </a:bodyPr>
          <a:lstStyle/>
          <a:p>
            <a:pPr marL="432000" indent="-432000" algn="l">
              <a:lnSpc>
                <a:spcPct val="120000"/>
              </a:lnSpc>
              <a:spcAft>
                <a:spcPts val="1200"/>
              </a:spcAft>
              <a:buFont typeface="Arial"/>
              <a:buChar char="•"/>
              <a:tabLst>
                <a:tab pos="469265" algn="l"/>
              </a:tabLst>
            </a:pPr>
            <a:r>
              <a:rPr sz="3200" spc="-40" dirty="0">
                <a:latin typeface="BIZ UDP明朝 Medium" panose="02020500000000000000" pitchFamily="18" charset="-128"/>
                <a:ea typeface="BIZ UDP明朝 Medium" panose="02020500000000000000" pitchFamily="18" charset="-128"/>
                <a:cs typeface="MS Gothic"/>
              </a:rPr>
              <a:t>公式ロゴ</a:t>
            </a:r>
            <a:r>
              <a:rPr lang="ja-JP" altLang="en-US" sz="3200" spc="-40" dirty="0">
                <a:latin typeface="BIZ UDP明朝 Medium" panose="02020500000000000000" pitchFamily="18" charset="-128"/>
                <a:ea typeface="BIZ UDP明朝 Medium" panose="02020500000000000000" pitchFamily="18" charset="-128"/>
                <a:cs typeface="MS Gothic"/>
              </a:rPr>
              <a:t>（</a:t>
            </a:r>
            <a:r>
              <a:rPr lang="en-US" altLang="ja-JP" sz="3200" spc="-40" dirty="0">
                <a:latin typeface="BIZ UDP明朝 Medium" panose="02020500000000000000" pitchFamily="18" charset="-128"/>
                <a:ea typeface="BIZ UDP明朝 Medium" panose="02020500000000000000" pitchFamily="18" charset="-128"/>
                <a:cs typeface="MS Gothic"/>
              </a:rPr>
              <a:t>or</a:t>
            </a:r>
            <a:r>
              <a:rPr lang="ja-JP" altLang="en-US" sz="3200" spc="-40" dirty="0">
                <a:latin typeface="BIZ UDP明朝 Medium" panose="02020500000000000000" pitchFamily="18" charset="-128"/>
                <a:ea typeface="BIZ UDP明朝 Medium" panose="02020500000000000000" pitchFamily="18" charset="-128"/>
                <a:cs typeface="MS Gothic"/>
              </a:rPr>
              <a:t>簡易ロゴ）</a:t>
            </a:r>
            <a:r>
              <a:rPr sz="3200" spc="-40" dirty="0">
                <a:latin typeface="BIZ UDP明朝 Medium" panose="02020500000000000000" pitchFamily="18" charset="-128"/>
                <a:ea typeface="BIZ UDP明朝 Medium" panose="02020500000000000000" pitchFamily="18" charset="-128"/>
                <a:cs typeface="MS Gothic"/>
              </a:rPr>
              <a:t>にクラブ名</a:t>
            </a:r>
            <a:r>
              <a:rPr lang="ja-JP" altLang="en-US" sz="3200" spc="-40" dirty="0">
                <a:latin typeface="BIZ UDP明朝 Medium" panose="02020500000000000000" pitchFamily="18" charset="-128"/>
                <a:ea typeface="BIZ UDP明朝 Medium" panose="02020500000000000000" pitchFamily="18" charset="-128"/>
                <a:cs typeface="MS Gothic"/>
              </a:rPr>
              <a:t>を</a:t>
            </a:r>
            <a:r>
              <a:rPr sz="3200" spc="-40" dirty="0">
                <a:latin typeface="BIZ UDP明朝 Medium" panose="02020500000000000000" pitchFamily="18" charset="-128"/>
                <a:ea typeface="BIZ UDP明朝 Medium" panose="02020500000000000000" pitchFamily="18" charset="-128"/>
                <a:cs typeface="MS Gothic"/>
              </a:rPr>
              <a:t>入れたものを使用する</a:t>
            </a:r>
            <a:br>
              <a:rPr lang="en-US" sz="3200" spc="-40" dirty="0">
                <a:latin typeface="BIZ UDP明朝 Medium" panose="02020500000000000000" pitchFamily="18" charset="-128"/>
                <a:ea typeface="BIZ UDP明朝 Medium" panose="02020500000000000000" pitchFamily="18" charset="-128"/>
                <a:cs typeface="MS Gothic"/>
              </a:rPr>
            </a:br>
            <a:r>
              <a:rPr sz="3200" spc="-25" dirty="0">
                <a:latin typeface="BIZ UDP明朝 Medium" panose="02020500000000000000" pitchFamily="18" charset="-128"/>
                <a:ea typeface="BIZ UDP明朝 Medium" panose="02020500000000000000" pitchFamily="18" charset="-128"/>
                <a:cs typeface="MS Gothic"/>
              </a:rPr>
              <a:t>（</a:t>
            </a:r>
            <a:r>
              <a:rPr sz="3200" spc="-35" dirty="0">
                <a:latin typeface="BIZ UDP明朝 Medium" panose="02020500000000000000" pitchFamily="18" charset="-128"/>
                <a:ea typeface="BIZ UDP明朝 Medium" panose="02020500000000000000" pitchFamily="18" charset="-128"/>
                <a:cs typeface="MS Gothic"/>
              </a:rPr>
              <a:t>クラブ名以外入れない</a:t>
            </a:r>
            <a:r>
              <a:rPr sz="3200" spc="-50" dirty="0">
                <a:latin typeface="BIZ UDP明朝 Medium" panose="02020500000000000000" pitchFamily="18" charset="-128"/>
                <a:ea typeface="BIZ UDP明朝 Medium" panose="02020500000000000000" pitchFamily="18" charset="-128"/>
                <a:cs typeface="MS Gothic"/>
              </a:rPr>
              <a:t>）</a:t>
            </a:r>
            <a:endParaRPr sz="3200" dirty="0">
              <a:latin typeface="BIZ UDP明朝 Medium" panose="02020500000000000000" pitchFamily="18" charset="-128"/>
              <a:ea typeface="BIZ UDP明朝 Medium" panose="02020500000000000000" pitchFamily="18" charset="-128"/>
              <a:cs typeface="MS Gothic"/>
            </a:endParaRPr>
          </a:p>
          <a:p>
            <a:pPr marL="432000" marR="274320" indent="-432000" algn="l">
              <a:lnSpc>
                <a:spcPct val="120000"/>
              </a:lnSpc>
              <a:spcAft>
                <a:spcPts val="1200"/>
              </a:spcAft>
              <a:buFont typeface="Arial"/>
              <a:buChar char="•"/>
              <a:tabLst>
                <a:tab pos="469265" algn="l"/>
              </a:tabLst>
            </a:pPr>
            <a:r>
              <a:rPr sz="3200" dirty="0">
                <a:latin typeface="BIZ UDP明朝 Medium" panose="02020500000000000000" pitchFamily="18" charset="-128"/>
                <a:ea typeface="BIZ UDP明朝 Medium" panose="02020500000000000000" pitchFamily="18" charset="-128"/>
                <a:cs typeface="Calibri"/>
              </a:rPr>
              <a:t>My </a:t>
            </a:r>
            <a:r>
              <a:rPr sz="3200" spc="-10" dirty="0">
                <a:latin typeface="BIZ UDP明朝 Medium" panose="02020500000000000000" pitchFamily="18" charset="-128"/>
                <a:ea typeface="BIZ UDP明朝 Medium" panose="02020500000000000000" pitchFamily="18" charset="-128"/>
                <a:cs typeface="Calibri"/>
              </a:rPr>
              <a:t>Rotary</a:t>
            </a:r>
            <a:r>
              <a:rPr sz="3200" spc="-40" dirty="0">
                <a:latin typeface="BIZ UDP明朝 Medium" panose="02020500000000000000" pitchFamily="18" charset="-128"/>
                <a:ea typeface="BIZ UDP明朝 Medium" panose="02020500000000000000" pitchFamily="18" charset="-128"/>
                <a:cs typeface="MS Gothic"/>
              </a:rPr>
              <a:t>の「ブランドリソースセンタ</a:t>
            </a:r>
            <a:r>
              <a:rPr lang="ja-JP" altLang="en-US" sz="3200" spc="-40" dirty="0">
                <a:latin typeface="BIZ UDP明朝 Medium" panose="02020500000000000000" pitchFamily="18" charset="-128"/>
                <a:ea typeface="BIZ UDP明朝 Medium" panose="02020500000000000000" pitchFamily="18" charset="-128"/>
                <a:cs typeface="MS Gothic"/>
              </a:rPr>
              <a:t>ー</a:t>
            </a:r>
            <a:r>
              <a:rPr sz="3200" spc="-40" dirty="0">
                <a:latin typeface="BIZ UDP明朝 Medium" panose="02020500000000000000" pitchFamily="18" charset="-128"/>
                <a:ea typeface="BIZ UDP明朝 Medium" panose="02020500000000000000" pitchFamily="18" charset="-128"/>
                <a:cs typeface="MS Gothic"/>
              </a:rPr>
              <a:t>」を</a:t>
            </a:r>
            <a:r>
              <a:rPr lang="ja-JP" altLang="en-US" sz="3200" spc="-40" dirty="0">
                <a:latin typeface="BIZ UDP明朝 Medium" panose="02020500000000000000" pitchFamily="18" charset="-128"/>
                <a:ea typeface="BIZ UDP明朝 Medium" panose="02020500000000000000" pitchFamily="18" charset="-128"/>
                <a:cs typeface="MS Gothic"/>
              </a:rPr>
              <a:t>利用</a:t>
            </a:r>
            <a:r>
              <a:rPr sz="3200" spc="-40" dirty="0">
                <a:latin typeface="BIZ UDP明朝 Medium" panose="02020500000000000000" pitchFamily="18" charset="-128"/>
                <a:ea typeface="BIZ UDP明朝 Medium" panose="02020500000000000000" pitchFamily="18" charset="-128"/>
                <a:cs typeface="MS Gothic"/>
              </a:rPr>
              <a:t>してクラブロゴを作成する</a:t>
            </a:r>
            <a:r>
              <a:rPr lang="ja-JP" altLang="en-US" sz="3200" spc="-40" dirty="0">
                <a:latin typeface="BIZ UDP明朝 Medium" panose="02020500000000000000" pitchFamily="18" charset="-128"/>
                <a:ea typeface="BIZ UDP明朝 Medium" panose="02020500000000000000" pitchFamily="18" charset="-128"/>
                <a:cs typeface="MS Gothic"/>
              </a:rPr>
              <a:t>（テンプレートが用意されています）</a:t>
            </a:r>
            <a:endParaRPr sz="3200" dirty="0">
              <a:latin typeface="BIZ UDP明朝 Medium" panose="02020500000000000000" pitchFamily="18" charset="-128"/>
              <a:ea typeface="BIZ UDP明朝 Medium" panose="02020500000000000000" pitchFamily="18" charset="-128"/>
              <a:cs typeface="MS Gothic"/>
            </a:endParaRPr>
          </a:p>
          <a:p>
            <a:pPr marL="432000" indent="-432000" algn="l">
              <a:lnSpc>
                <a:spcPct val="120000"/>
              </a:lnSpc>
              <a:spcAft>
                <a:spcPts val="1200"/>
              </a:spcAft>
              <a:buFont typeface="Arial"/>
              <a:buChar char="•"/>
              <a:tabLst>
                <a:tab pos="469265" algn="l"/>
              </a:tabLst>
            </a:pPr>
            <a:r>
              <a:rPr sz="3200" spc="-40" dirty="0">
                <a:latin typeface="BIZ UDP明朝 Medium" panose="02020500000000000000" pitchFamily="18" charset="-128"/>
                <a:ea typeface="BIZ UDP明朝 Medium" panose="02020500000000000000" pitchFamily="18" charset="-128"/>
                <a:cs typeface="MS Gothic"/>
              </a:rPr>
              <a:t>周囲に余白を設ける</a:t>
            </a:r>
            <a:endParaRPr sz="3200" dirty="0">
              <a:latin typeface="BIZ UDP明朝 Medium" panose="02020500000000000000" pitchFamily="18" charset="-128"/>
              <a:ea typeface="BIZ UDP明朝 Medium" panose="02020500000000000000" pitchFamily="18" charset="-128"/>
              <a:cs typeface="MS Gothic"/>
            </a:endParaRPr>
          </a:p>
          <a:p>
            <a:pPr marL="432000" indent="-432000" algn="l">
              <a:lnSpc>
                <a:spcPct val="120000"/>
              </a:lnSpc>
              <a:spcAft>
                <a:spcPts val="1200"/>
              </a:spcAft>
              <a:buFont typeface="Arial"/>
              <a:buChar char="•"/>
              <a:tabLst>
                <a:tab pos="469265" algn="l"/>
              </a:tabLst>
            </a:pPr>
            <a:r>
              <a:rPr sz="3200" spc="-40" dirty="0">
                <a:latin typeface="BIZ UDP明朝 Medium" panose="02020500000000000000" pitchFamily="18" charset="-128"/>
                <a:ea typeface="BIZ UDP明朝 Medium" panose="02020500000000000000" pitchFamily="18" charset="-128"/>
                <a:cs typeface="MS Gothic"/>
              </a:rPr>
              <a:t>「誇りのシンボル」</a:t>
            </a:r>
            <a:r>
              <a:rPr lang="ja-JP" altLang="en-US" sz="3200" spc="-40" dirty="0">
                <a:latin typeface="BIZ UDP明朝 Medium" panose="02020500000000000000" pitchFamily="18" charset="-128"/>
                <a:ea typeface="BIZ UDP明朝 Medium" panose="02020500000000000000" pitchFamily="18" charset="-128"/>
                <a:cs typeface="MS Gothic"/>
              </a:rPr>
              <a:t>を</a:t>
            </a:r>
            <a:r>
              <a:rPr sz="3200" spc="-40" dirty="0">
                <a:latin typeface="BIZ UDP明朝 Medium" panose="02020500000000000000" pitchFamily="18" charset="-128"/>
                <a:ea typeface="BIZ UDP明朝 Medium" panose="02020500000000000000" pitchFamily="18" charset="-128"/>
                <a:cs typeface="MS Gothic"/>
              </a:rPr>
              <a:t>単独で使用しない</a:t>
            </a:r>
            <a:r>
              <a:rPr lang="ja-JP" altLang="en-US" sz="3200" spc="-40" dirty="0">
                <a:latin typeface="BIZ UDP明朝 Medium" panose="02020500000000000000" pitchFamily="18" charset="-128"/>
                <a:ea typeface="BIZ UDP明朝 Medium" panose="02020500000000000000" pitchFamily="18" charset="-128"/>
                <a:cs typeface="MS Gothic"/>
              </a:rPr>
              <a:t>（</a:t>
            </a:r>
            <a:r>
              <a:rPr lang="en-US" altLang="ja-JP" sz="3200" spc="-40" dirty="0">
                <a:latin typeface="BIZ UDP明朝 Medium" panose="02020500000000000000" pitchFamily="18" charset="-128"/>
                <a:ea typeface="BIZ UDP明朝 Medium" panose="02020500000000000000" pitchFamily="18" charset="-128"/>
                <a:cs typeface="MS Gothic"/>
              </a:rPr>
              <a:t>SNS</a:t>
            </a:r>
            <a:r>
              <a:rPr lang="ja-JP" altLang="en-US" sz="3200" spc="-40" dirty="0">
                <a:latin typeface="BIZ UDP明朝 Medium" panose="02020500000000000000" pitchFamily="18" charset="-128"/>
                <a:ea typeface="BIZ UDP明朝 Medium" panose="02020500000000000000" pitchFamily="18" charset="-128"/>
                <a:cs typeface="MS Gothic"/>
              </a:rPr>
              <a:t>アイコン以外）</a:t>
            </a:r>
            <a:endParaRPr sz="3200" dirty="0">
              <a:latin typeface="BIZ UDP明朝 Medium" panose="02020500000000000000" pitchFamily="18" charset="-128"/>
              <a:ea typeface="BIZ UDP明朝 Medium" panose="02020500000000000000" pitchFamily="18" charset="-128"/>
              <a:cs typeface="MS Gothic"/>
            </a:endParaRPr>
          </a:p>
          <a:p>
            <a:pPr marL="432000" indent="-432000" algn="l">
              <a:lnSpc>
                <a:spcPct val="120000"/>
              </a:lnSpc>
              <a:spcAft>
                <a:spcPts val="1200"/>
              </a:spcAft>
              <a:buFont typeface="Arial"/>
              <a:buChar char="•"/>
              <a:tabLst>
                <a:tab pos="469265" algn="l"/>
              </a:tabLst>
            </a:pPr>
            <a:r>
              <a:rPr sz="3200" spc="-40" dirty="0">
                <a:latin typeface="BIZ UDP明朝 Medium" panose="02020500000000000000" pitchFamily="18" charset="-128"/>
                <a:ea typeface="BIZ UDP明朝 Medium" panose="02020500000000000000" pitchFamily="18" charset="-128"/>
                <a:cs typeface="MS Gothic"/>
              </a:rPr>
              <a:t>古いロゴ</a:t>
            </a:r>
            <a:r>
              <a:rPr lang="ja-JP" altLang="en-US" sz="3200" spc="-40" dirty="0">
                <a:latin typeface="BIZ UDP明朝 Medium" panose="02020500000000000000" pitchFamily="18" charset="-128"/>
                <a:ea typeface="BIZ UDP明朝 Medium" panose="02020500000000000000" pitchFamily="18" charset="-128"/>
                <a:cs typeface="MS Gothic"/>
              </a:rPr>
              <a:t>や古い「誇りのシンボル」</a:t>
            </a:r>
            <a:r>
              <a:rPr sz="3200" spc="-40" dirty="0">
                <a:latin typeface="BIZ UDP明朝 Medium" panose="02020500000000000000" pitchFamily="18" charset="-128"/>
                <a:ea typeface="BIZ UDP明朝 Medium" panose="02020500000000000000" pitchFamily="18" charset="-128"/>
                <a:cs typeface="MS Gothic"/>
              </a:rPr>
              <a:t>は使用しない</a:t>
            </a:r>
            <a:endParaRPr sz="3200" dirty="0">
              <a:latin typeface="BIZ UDP明朝 Medium" panose="02020500000000000000" pitchFamily="18" charset="-128"/>
              <a:ea typeface="BIZ UDP明朝 Medium" panose="02020500000000000000" pitchFamily="18" charset="-128"/>
              <a:cs typeface="MS Gothic"/>
            </a:endParaRPr>
          </a:p>
          <a:p>
            <a:pPr marL="432000" indent="-432000" algn="l">
              <a:lnSpc>
                <a:spcPct val="120000"/>
              </a:lnSpc>
              <a:spcAft>
                <a:spcPts val="1200"/>
              </a:spcAft>
              <a:buFont typeface="Arial"/>
              <a:buChar char="•"/>
              <a:tabLst>
                <a:tab pos="469265" algn="l"/>
              </a:tabLst>
            </a:pPr>
            <a:r>
              <a:rPr sz="3200" spc="-40" dirty="0">
                <a:latin typeface="BIZ UDP明朝 Medium" panose="02020500000000000000" pitchFamily="18" charset="-128"/>
                <a:ea typeface="BIZ UDP明朝 Medium" panose="02020500000000000000" pitchFamily="18" charset="-128"/>
                <a:cs typeface="MS Gothic"/>
              </a:rPr>
              <a:t>できるところから変更していく</a:t>
            </a:r>
            <a:r>
              <a:rPr lang="ja-JP" altLang="en-US" sz="3200" spc="-40" dirty="0">
                <a:latin typeface="BIZ UDP明朝 Medium" panose="02020500000000000000" pitchFamily="18" charset="-128"/>
                <a:ea typeface="BIZ UDP明朝 Medium" panose="02020500000000000000" pitchFamily="18" charset="-128"/>
                <a:cs typeface="MS Gothic"/>
              </a:rPr>
              <a:t>：</a:t>
            </a:r>
            <a:r>
              <a:rPr sz="3200" spc="-40" dirty="0" err="1">
                <a:latin typeface="BIZ UDP明朝 Medium" panose="02020500000000000000" pitchFamily="18" charset="-128"/>
                <a:ea typeface="BIZ UDP明朝 Medium" panose="02020500000000000000" pitchFamily="18" charset="-128"/>
                <a:cs typeface="MS Gothic"/>
              </a:rPr>
              <a:t>新年度の名刺、新たに発注する封筒</a:t>
            </a:r>
            <a:r>
              <a:rPr lang="ja-JP" altLang="en-US" sz="3200" spc="-40" dirty="0">
                <a:latin typeface="BIZ UDP明朝 Medium" panose="02020500000000000000" pitchFamily="18" charset="-128"/>
                <a:ea typeface="BIZ UDP明朝 Medium" panose="02020500000000000000" pitchFamily="18" charset="-128"/>
                <a:cs typeface="MS Gothic"/>
              </a:rPr>
              <a:t>、</a:t>
            </a:r>
            <a:r>
              <a:rPr sz="3200" spc="-40" dirty="0" err="1">
                <a:latin typeface="BIZ UDP明朝 Medium" panose="02020500000000000000" pitchFamily="18" charset="-128"/>
                <a:ea typeface="BIZ UDP明朝 Medium" panose="02020500000000000000" pitchFamily="18" charset="-128"/>
                <a:cs typeface="MS Gothic"/>
              </a:rPr>
              <a:t>週報、ホームページなど</a:t>
            </a:r>
            <a:r>
              <a:rPr lang="ja-JP" altLang="en-US" sz="3200" spc="-40" dirty="0">
                <a:latin typeface="BIZ UDP明朝 Medium" panose="02020500000000000000" pitchFamily="18" charset="-128"/>
                <a:ea typeface="BIZ UDP明朝 Medium" panose="02020500000000000000" pitchFamily="18" charset="-128"/>
                <a:cs typeface="MS Gothic"/>
              </a:rPr>
              <a:t>→公式ロゴ旗、垂旗、演台など</a:t>
            </a:r>
            <a:endParaRPr sz="3200" dirty="0">
              <a:latin typeface="BIZ UDP明朝 Medium" panose="02020500000000000000" pitchFamily="18" charset="-128"/>
              <a:ea typeface="BIZ UDP明朝 Medium" panose="02020500000000000000" pitchFamily="18" charset="-128"/>
              <a:cs typeface="MS Gothic"/>
            </a:endParaRPr>
          </a:p>
        </p:txBody>
      </p:sp>
      <p:sp>
        <p:nvSpPr>
          <p:cNvPr id="3" name="object 3"/>
          <p:cNvSpPr txBox="1"/>
          <p:nvPr/>
        </p:nvSpPr>
        <p:spPr>
          <a:xfrm>
            <a:off x="5768339" y="8744226"/>
            <a:ext cx="5803584" cy="628377"/>
          </a:xfrm>
          <a:prstGeom prst="rect">
            <a:avLst/>
          </a:prstGeom>
        </p:spPr>
        <p:txBody>
          <a:bodyPr vert="horz" wrap="square" lIns="0" tIns="12700" rIns="0" bIns="0" rtlCol="0">
            <a:spAutoFit/>
          </a:bodyPr>
          <a:lstStyle/>
          <a:p>
            <a:pPr marL="12700" algn="ctr">
              <a:spcBef>
                <a:spcPts val="100"/>
              </a:spcBef>
            </a:pPr>
            <a:r>
              <a:rPr lang="ja-JP" altLang="en-US" sz="4000" spc="-5" dirty="0">
                <a:solidFill>
                  <a:srgbClr val="FF0000"/>
                </a:solidFill>
                <a:latin typeface="BIZ UDPゴシック" panose="020B0400000000000000" pitchFamily="50" charset="-128"/>
                <a:ea typeface="BIZ UDPゴシック" panose="020B0400000000000000" pitchFamily="50" charset="-128"/>
                <a:cs typeface="MS Gothic"/>
              </a:rPr>
              <a:t>この機会に見直しを！</a:t>
            </a:r>
            <a:endParaRPr lang="ja-JP" altLang="en-US" sz="4000" dirty="0">
              <a:latin typeface="BIZ UDPゴシック" panose="020B0400000000000000" pitchFamily="50" charset="-128"/>
              <a:ea typeface="BIZ UDPゴシック" panose="020B0400000000000000" pitchFamily="50" charset="-128"/>
              <a:cs typeface="MS Gothic"/>
            </a:endParaRPr>
          </a:p>
        </p:txBody>
      </p:sp>
      <p:pic>
        <p:nvPicPr>
          <p:cNvPr id="4" name="図 3">
            <a:extLst>
              <a:ext uri="{FF2B5EF4-FFF2-40B4-BE49-F238E27FC236}">
                <a16:creationId xmlns:a16="http://schemas.microsoft.com/office/drawing/2014/main" id="{7287FE5A-EB90-CCFA-385E-A4A0006392E4}"/>
              </a:ext>
            </a:extLst>
          </p:cNvPr>
          <p:cNvPicPr>
            <a:picLocks noChangeAspect="1"/>
          </p:cNvPicPr>
          <p:nvPr/>
        </p:nvPicPr>
        <p:blipFill>
          <a:blip r:embed="rId2"/>
          <a:stretch>
            <a:fillRect/>
          </a:stretch>
        </p:blipFill>
        <p:spPr>
          <a:xfrm>
            <a:off x="2497931" y="462586"/>
            <a:ext cx="5748140" cy="805254"/>
          </a:xfrm>
          <a:prstGeom prst="rect">
            <a:avLst/>
          </a:prstGeom>
        </p:spPr>
      </p:pic>
      <p:sp>
        <p:nvSpPr>
          <p:cNvPr id="5" name="テキスト ボックス 4">
            <a:extLst>
              <a:ext uri="{FF2B5EF4-FFF2-40B4-BE49-F238E27FC236}">
                <a16:creationId xmlns:a16="http://schemas.microsoft.com/office/drawing/2014/main" id="{D1DC70F8-A2AA-AC11-91C9-B9DAAC2DEFCA}"/>
              </a:ext>
            </a:extLst>
          </p:cNvPr>
          <p:cNvSpPr txBox="1"/>
          <p:nvPr/>
        </p:nvSpPr>
        <p:spPr>
          <a:xfrm>
            <a:off x="4260345" y="1425714"/>
            <a:ext cx="8819572"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ブランドイメージの確立（まとめ）</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27" presetClass="emph" presetSubtype="0" fill="remove" grpId="1" nodeType="withEffect">
                                  <p:stCondLst>
                                    <p:cond delay="0"/>
                                  </p:stCondLst>
                                  <p:childTnLst>
                                    <p:animClr clrSpc="rgb" dir="cw">
                                      <p:cBhvr override="childStyle">
                                        <p:cTn id="32" dur="250" autoRev="1" fill="remove"/>
                                        <p:tgtEl>
                                          <p:spTgt spid="3"/>
                                        </p:tgtEl>
                                        <p:attrNameLst>
                                          <p:attrName>style.color</p:attrName>
                                        </p:attrNameLst>
                                      </p:cBhvr>
                                      <p:to>
                                        <a:schemeClr val="bg1"/>
                                      </p:to>
                                    </p:animClr>
                                    <p:animClr clrSpc="rgb" dir="cw">
                                      <p:cBhvr>
                                        <p:cTn id="33" dur="250" autoRev="1" fill="remove"/>
                                        <p:tgtEl>
                                          <p:spTgt spid="3"/>
                                        </p:tgtEl>
                                        <p:attrNameLst>
                                          <p:attrName>fillcolor</p:attrName>
                                        </p:attrNameLst>
                                      </p:cBhvr>
                                      <p:to>
                                        <a:schemeClr val="bg1"/>
                                      </p:to>
                                    </p:animClr>
                                    <p:set>
                                      <p:cBhvr>
                                        <p:cTn id="34" dur="250" autoRev="1" fill="remove"/>
                                        <p:tgtEl>
                                          <p:spTgt spid="3"/>
                                        </p:tgtEl>
                                        <p:attrNameLst>
                                          <p:attrName>fill.type</p:attrName>
                                        </p:attrNameLst>
                                      </p:cBhvr>
                                      <p:to>
                                        <p:strVal val="solid"/>
                                      </p:to>
                                    </p:set>
                                    <p:set>
                                      <p:cBhvr>
                                        <p:cTn id="35"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4181" y="4501056"/>
            <a:ext cx="8851900" cy="751488"/>
          </a:xfrm>
          <a:prstGeom prst="rect">
            <a:avLst/>
          </a:prstGeom>
        </p:spPr>
        <p:txBody>
          <a:bodyPr vert="horz" wrap="square" lIns="0" tIns="12700" rIns="0" bIns="0" rtlCol="0" anchor="ctr">
            <a:spAutoFit/>
          </a:bodyPr>
          <a:lstStyle/>
          <a:p>
            <a:pPr marL="12700" algn="ctr">
              <a:lnSpc>
                <a:spcPct val="100000"/>
              </a:lnSpc>
              <a:spcBef>
                <a:spcPts val="100"/>
              </a:spcBef>
            </a:pPr>
            <a:r>
              <a:rPr lang="ja-JP" altLang="en-US" sz="4800" spc="-5" dirty="0">
                <a:latin typeface="BIZ UDPゴシック" panose="020B0400000000000000" pitchFamily="50" charset="-128"/>
                <a:ea typeface="BIZ UDPゴシック" panose="020B0400000000000000" pitchFamily="50" charset="-128"/>
              </a:rPr>
              <a:t>ご清聴ありがとうございました</a:t>
            </a:r>
            <a:endParaRPr sz="4800" dirty="0">
              <a:latin typeface="BIZ UDPゴシック" panose="020B0400000000000000" pitchFamily="50" charset="-128"/>
              <a:ea typeface="BIZ UDPゴシック" panose="020B0400000000000000" pitchFamily="50" charset="-128"/>
            </a:endParaRPr>
          </a:p>
        </p:txBody>
      </p:sp>
      <p:sp>
        <p:nvSpPr>
          <p:cNvPr id="3" name="object 7">
            <a:extLst>
              <a:ext uri="{FF2B5EF4-FFF2-40B4-BE49-F238E27FC236}">
                <a16:creationId xmlns:a16="http://schemas.microsoft.com/office/drawing/2014/main" id="{88435328-009C-4446-2C1E-7640B2129CE1}"/>
              </a:ext>
            </a:extLst>
          </p:cNvPr>
          <p:cNvSpPr txBox="1"/>
          <p:nvPr/>
        </p:nvSpPr>
        <p:spPr>
          <a:xfrm>
            <a:off x="6307931" y="7467603"/>
            <a:ext cx="4724400" cy="504625"/>
          </a:xfrm>
          <a:prstGeom prst="rect">
            <a:avLst/>
          </a:prstGeom>
        </p:spPr>
        <p:txBody>
          <a:bodyPr vert="horz" wrap="square" lIns="0" tIns="12065" rIns="0" bIns="0" rtlCol="0">
            <a:spAutoFit/>
          </a:bodyPr>
          <a:lstStyle/>
          <a:p>
            <a:pPr marL="12700" algn="ctr">
              <a:spcBef>
                <a:spcPts val="95"/>
              </a:spcBef>
            </a:pPr>
            <a:r>
              <a:rPr sz="3200" spc="-40" dirty="0">
                <a:solidFill>
                  <a:srgbClr val="52575F"/>
                </a:solidFill>
                <a:latin typeface="BIZ UDPゴシック" panose="020B0400000000000000" pitchFamily="50" charset="-128"/>
                <a:ea typeface="BIZ UDPゴシック" panose="020B0400000000000000" pitchFamily="50" charset="-128"/>
                <a:cs typeface="MS Gothic"/>
              </a:rPr>
              <a:t>公共イメージ委員会</a:t>
            </a:r>
            <a:endParaRPr sz="3200" dirty="0">
              <a:latin typeface="BIZ UDPゴシック" panose="020B0400000000000000" pitchFamily="50" charset="-128"/>
              <a:ea typeface="BIZ UDPゴシック" panose="020B0400000000000000" pitchFamily="50" charset="-128"/>
              <a:cs typeface="MS Gothic"/>
            </a:endParaRPr>
          </a:p>
        </p:txBody>
      </p:sp>
      <p:pic>
        <p:nvPicPr>
          <p:cNvPr id="4" name="図 3">
            <a:extLst>
              <a:ext uri="{FF2B5EF4-FFF2-40B4-BE49-F238E27FC236}">
                <a16:creationId xmlns:a16="http://schemas.microsoft.com/office/drawing/2014/main" id="{E7FFBAD5-595F-C2B0-2953-6FB78C8AF72A}"/>
              </a:ext>
            </a:extLst>
          </p:cNvPr>
          <p:cNvPicPr>
            <a:picLocks noChangeAspect="1"/>
          </p:cNvPicPr>
          <p:nvPr/>
        </p:nvPicPr>
        <p:blipFill>
          <a:blip r:embed="rId2"/>
          <a:stretch>
            <a:fillRect/>
          </a:stretch>
        </p:blipFill>
        <p:spPr>
          <a:xfrm>
            <a:off x="2497931" y="462586"/>
            <a:ext cx="5748140" cy="805254"/>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6FB5-6790-1F5D-1621-6E59D13142A1}"/>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ED6243FD-3434-2BC1-7ABF-75732FBC6A8F}"/>
              </a:ext>
            </a:extLst>
          </p:cNvPr>
          <p:cNvSpPr txBox="1">
            <a:spLocks noGrp="1"/>
          </p:cNvSpPr>
          <p:nvPr>
            <p:ph type="title"/>
          </p:nvPr>
        </p:nvSpPr>
        <p:spPr>
          <a:xfrm>
            <a:off x="4625181" y="3921154"/>
            <a:ext cx="8089900" cy="1911292"/>
          </a:xfrm>
          <a:prstGeom prst="rect">
            <a:avLst/>
          </a:prstGeom>
        </p:spPr>
        <p:txBody>
          <a:bodyPr vert="horz" wrap="square" lIns="0" tIns="12700" rIns="0" bIns="0" rtlCol="0" anchor="ctr">
            <a:spAutoFit/>
          </a:bodyPr>
          <a:lstStyle/>
          <a:p>
            <a:pPr algn="ctr">
              <a:lnSpc>
                <a:spcPct val="140000"/>
              </a:lnSpc>
              <a:spcBef>
                <a:spcPts val="0"/>
              </a:spcBef>
            </a:pPr>
            <a:r>
              <a:rPr lang="en-US" altLang="ja-JP" sz="4800" spc="-5" dirty="0">
                <a:solidFill>
                  <a:srgbClr val="394249"/>
                </a:solidFill>
                <a:latin typeface="BIZ UDPゴシック" panose="020B0400000000000000" pitchFamily="50" charset="-128"/>
                <a:ea typeface="BIZ UDPゴシック" panose="020B0400000000000000" pitchFamily="50" charset="-128"/>
              </a:rPr>
              <a:t>2025</a:t>
            </a:r>
            <a:r>
              <a:rPr lang="ja-JP" altLang="en-US" sz="4800" spc="-5" dirty="0">
                <a:solidFill>
                  <a:srgbClr val="394249"/>
                </a:solidFill>
                <a:latin typeface="BIZ UDPゴシック" panose="020B0400000000000000" pitchFamily="50" charset="-128"/>
                <a:ea typeface="BIZ UDPゴシック" panose="020B0400000000000000" pitchFamily="50" charset="-128"/>
              </a:rPr>
              <a:t>－</a:t>
            </a:r>
            <a:r>
              <a:rPr lang="en-US" altLang="ja-JP" sz="4800" spc="-5" dirty="0">
                <a:solidFill>
                  <a:srgbClr val="394249"/>
                </a:solidFill>
                <a:latin typeface="BIZ UDPゴシック" panose="020B0400000000000000" pitchFamily="50" charset="-128"/>
                <a:ea typeface="BIZ UDPゴシック" panose="020B0400000000000000" pitchFamily="50" charset="-128"/>
              </a:rPr>
              <a:t>26</a:t>
            </a:r>
            <a:r>
              <a:rPr lang="ja-JP" altLang="en-US" sz="4800" spc="-5" dirty="0">
                <a:solidFill>
                  <a:srgbClr val="394249"/>
                </a:solidFill>
                <a:latin typeface="BIZ UDPゴシック" panose="020B0400000000000000" pitchFamily="50" charset="-128"/>
                <a:ea typeface="BIZ UDPゴシック" panose="020B0400000000000000" pitchFamily="50" charset="-128"/>
              </a:rPr>
              <a:t>年度</a:t>
            </a:r>
            <a:br>
              <a:rPr lang="en-US" sz="4800" spc="-5" dirty="0">
                <a:solidFill>
                  <a:srgbClr val="394249"/>
                </a:solidFill>
                <a:latin typeface="BIZ UDPゴシック" panose="020B0400000000000000" pitchFamily="50" charset="-128"/>
                <a:ea typeface="BIZ UDPゴシック" panose="020B0400000000000000" pitchFamily="50" charset="-128"/>
              </a:rPr>
            </a:br>
            <a:r>
              <a:rPr sz="4800" spc="-5" dirty="0">
                <a:solidFill>
                  <a:srgbClr val="394249"/>
                </a:solidFill>
                <a:latin typeface="BIZ UDPゴシック" panose="020B0400000000000000" pitchFamily="50" charset="-128"/>
                <a:ea typeface="BIZ UDPゴシック" panose="020B0400000000000000" pitchFamily="50" charset="-128"/>
              </a:rPr>
              <a:t>公共イメージ委員会</a:t>
            </a:r>
            <a:r>
              <a:rPr lang="ja-JP" altLang="en-US" sz="4800" spc="-5" dirty="0">
                <a:solidFill>
                  <a:srgbClr val="394249"/>
                </a:solidFill>
                <a:latin typeface="BIZ UDPゴシック" panose="020B0400000000000000" pitchFamily="50" charset="-128"/>
                <a:ea typeface="BIZ UDPゴシック" panose="020B0400000000000000" pitchFamily="50" charset="-128"/>
              </a:rPr>
              <a:t>事業計画</a:t>
            </a:r>
            <a:endParaRPr sz="48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9A401620-B4E0-ADB2-D871-AF2963A1D4FC}"/>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139048664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31331" y="1894730"/>
            <a:ext cx="12649200" cy="6411073"/>
          </a:xfrm>
          <a:prstGeom prst="rect">
            <a:avLst/>
          </a:prstGeom>
        </p:spPr>
        <p:txBody>
          <a:bodyPr vert="horz" wrap="square" lIns="0" tIns="0" rIns="0" bIns="0" rtlCol="0" anchor="t">
            <a:normAutofit fontScale="92500" lnSpcReduction="20000"/>
          </a:bodyPr>
          <a:lstStyle/>
          <a:p>
            <a:pPr marL="432000" marR="919480" indent="-432000" algn="l">
              <a:lnSpc>
                <a:spcPct val="130000"/>
              </a:lnSpc>
              <a:spcAft>
                <a:spcPts val="1800"/>
              </a:spcAft>
              <a:buFont typeface="Arial" panose="020B0604020202020204" pitchFamily="34" charset="0"/>
              <a:buChar char="•"/>
              <a:defRPr/>
            </a:pP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地区ＨＰ及び</a:t>
            </a:r>
            <a:r>
              <a:rPr lang="en-US" altLang="ja-JP" sz="3400" dirty="0">
                <a:solidFill>
                  <a:srgbClr val="52575F"/>
                </a:solidFill>
                <a:latin typeface="BIZ UDP明朝 Medium" panose="02020500000000000000" pitchFamily="18" charset="-128"/>
                <a:ea typeface="BIZ UDP明朝 Medium" panose="02020500000000000000" pitchFamily="18" charset="-128"/>
                <a:cs typeface="MS Gothic"/>
              </a:rPr>
              <a:t>Facebook</a:t>
            </a: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ページを活用して、会員相互及び外部の認識を深める。</a:t>
            </a:r>
            <a:endParaRPr lang="en-US" altLang="ja-JP" sz="3400" dirty="0">
              <a:solidFill>
                <a:srgbClr val="52575F"/>
              </a:solidFill>
              <a:latin typeface="BIZ UDP明朝 Medium" panose="02020500000000000000" pitchFamily="18" charset="-128"/>
              <a:ea typeface="BIZ UDP明朝 Medium" panose="02020500000000000000" pitchFamily="18" charset="-128"/>
              <a:cs typeface="MS Gothic"/>
            </a:endParaRPr>
          </a:p>
          <a:p>
            <a:pPr marL="432000" marR="919480" indent="-432000" algn="l">
              <a:lnSpc>
                <a:spcPct val="130000"/>
              </a:lnSpc>
              <a:spcAft>
                <a:spcPts val="1800"/>
              </a:spcAft>
              <a:buFont typeface="Arial" panose="020B0604020202020204" pitchFamily="34" charset="0"/>
              <a:buChar char="•"/>
              <a:defRPr/>
            </a:pP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クラブや会員がその活動状況をＳＮＳで発信したものを、地区ＨＰ上でタイムリーに紹介する。</a:t>
            </a:r>
          </a:p>
          <a:p>
            <a:pPr marL="432000" marR="919480" indent="-432000" algn="l">
              <a:lnSpc>
                <a:spcPct val="130000"/>
              </a:lnSpc>
              <a:spcAft>
                <a:spcPts val="1800"/>
              </a:spcAft>
              <a:buFont typeface="Arial" panose="020B0604020202020204" pitchFamily="34" charset="0"/>
              <a:buChar char="•"/>
              <a:defRPr/>
            </a:pP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ＨＰの更新の都度、ＳＮＳを通じて周知して認知度を高める。</a:t>
            </a:r>
            <a:endParaRPr lang="en-US" altLang="ja-JP" sz="3400" dirty="0">
              <a:solidFill>
                <a:srgbClr val="52575F"/>
              </a:solidFill>
              <a:latin typeface="BIZ UDP明朝 Medium" panose="02020500000000000000" pitchFamily="18" charset="-128"/>
              <a:ea typeface="BIZ UDP明朝 Medium" panose="02020500000000000000" pitchFamily="18" charset="-128"/>
              <a:cs typeface="MS Gothic"/>
            </a:endParaRPr>
          </a:p>
          <a:p>
            <a:pPr marL="432000" marR="919480" indent="-432000" algn="l">
              <a:lnSpc>
                <a:spcPct val="130000"/>
              </a:lnSpc>
              <a:spcAft>
                <a:spcPts val="1800"/>
              </a:spcAft>
              <a:buFont typeface="Arial" panose="020B0604020202020204" pitchFamily="34" charset="0"/>
              <a:buChar char="•"/>
              <a:defRPr/>
            </a:pP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委員会で、公共イメージ向上策を検討する。</a:t>
            </a:r>
            <a:endParaRPr lang="en-US" altLang="ja-JP" sz="3400" dirty="0">
              <a:solidFill>
                <a:srgbClr val="52575F"/>
              </a:solidFill>
              <a:latin typeface="BIZ UDP明朝 Medium" panose="02020500000000000000" pitchFamily="18" charset="-128"/>
              <a:ea typeface="BIZ UDP明朝 Medium" panose="02020500000000000000" pitchFamily="18" charset="-128"/>
              <a:cs typeface="MS Gothic"/>
            </a:endParaRPr>
          </a:p>
          <a:p>
            <a:pPr marL="432000" marR="919480" indent="-432000" algn="l">
              <a:lnSpc>
                <a:spcPct val="130000"/>
              </a:lnSpc>
              <a:spcAft>
                <a:spcPts val="1800"/>
              </a:spcAft>
              <a:buFont typeface="Arial" panose="020B0604020202020204" pitchFamily="34" charset="0"/>
              <a:buChar char="•"/>
              <a:defRPr/>
            </a:pP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クラブ委員長会議で、公共イメージ向上及びブランドイメージ確立に資するセミナーを開催する。</a:t>
            </a:r>
          </a:p>
          <a:p>
            <a:pPr marL="432000" marR="919480" indent="-432000" algn="l">
              <a:lnSpc>
                <a:spcPct val="130000"/>
              </a:lnSpc>
              <a:spcAft>
                <a:spcPts val="1800"/>
              </a:spcAft>
              <a:buFont typeface="Arial" panose="020B0604020202020204" pitchFamily="34" charset="0"/>
              <a:buChar char="•"/>
              <a:defRPr/>
            </a:pPr>
            <a:r>
              <a:rPr lang="ja-JP" altLang="en-US" sz="3400" dirty="0">
                <a:solidFill>
                  <a:srgbClr val="52575F"/>
                </a:solidFill>
                <a:latin typeface="BIZ UDP明朝 Medium" panose="02020500000000000000" pitchFamily="18" charset="-128"/>
                <a:ea typeface="BIZ UDP明朝 Medium" panose="02020500000000000000" pitchFamily="18" charset="-128"/>
                <a:cs typeface="MS Gothic"/>
              </a:rPr>
              <a:t>クラブや地区の能登半島復興プロジェクトのプレスリリースに協力する。</a:t>
            </a:r>
          </a:p>
        </p:txBody>
      </p:sp>
      <p:pic>
        <p:nvPicPr>
          <p:cNvPr id="4" name="図 3">
            <a:extLst>
              <a:ext uri="{FF2B5EF4-FFF2-40B4-BE49-F238E27FC236}">
                <a16:creationId xmlns:a16="http://schemas.microsoft.com/office/drawing/2014/main" id="{E131264E-B5A9-A152-FC4D-10A346AD5EE6}"/>
              </a:ext>
            </a:extLst>
          </p:cNvPr>
          <p:cNvPicPr>
            <a:picLocks noChangeAspect="1"/>
          </p:cNvPicPr>
          <p:nvPr/>
        </p:nvPicPr>
        <p:blipFill>
          <a:blip r:embed="rId3"/>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3620141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ABD99-C7A7-6C15-C8BA-71954396660D}"/>
              </a:ext>
            </a:extLst>
          </p:cNvPr>
          <p:cNvSpPr>
            <a:spLocks noGrp="1"/>
          </p:cNvSpPr>
          <p:nvPr>
            <p:ph type="ctrTitle"/>
          </p:nvPr>
        </p:nvSpPr>
        <p:spPr>
          <a:xfrm>
            <a:off x="4573619" y="1600203"/>
            <a:ext cx="8193024" cy="949339"/>
          </a:xfrm>
        </p:spPr>
        <p:txBody>
          <a:bodyPr anchor="b">
            <a:normAutofit/>
          </a:bodyPr>
          <a:lstStyle/>
          <a:p>
            <a:r>
              <a:rPr lang="en-US" altLang="ja-JP" sz="4400" dirty="0">
                <a:latin typeface="BIZ UDPゴシック" panose="020B0400000000000000" pitchFamily="50" charset="-128"/>
                <a:ea typeface="BIZ UDPゴシック" panose="020B0400000000000000" pitchFamily="50" charset="-128"/>
              </a:rPr>
              <a:t>3</a:t>
            </a:r>
            <a:r>
              <a:rPr lang="ja-JP" altLang="en-US" sz="4400" dirty="0">
                <a:latin typeface="BIZ UDPゴシック" panose="020B0400000000000000" pitchFamily="50" charset="-128"/>
                <a:ea typeface="BIZ UDPゴシック" panose="020B0400000000000000" pitchFamily="50" charset="-128"/>
              </a:rPr>
              <a:t>年間の目標</a:t>
            </a:r>
          </a:p>
        </p:txBody>
      </p:sp>
      <p:pic>
        <p:nvPicPr>
          <p:cNvPr id="3" name="図 2">
            <a:extLst>
              <a:ext uri="{FF2B5EF4-FFF2-40B4-BE49-F238E27FC236}">
                <a16:creationId xmlns:a16="http://schemas.microsoft.com/office/drawing/2014/main" id="{9D5872D1-8DBE-8E69-CC2B-091F66A43CBA}"/>
              </a:ext>
            </a:extLst>
          </p:cNvPr>
          <p:cNvPicPr>
            <a:picLocks noChangeAspect="1"/>
          </p:cNvPicPr>
          <p:nvPr/>
        </p:nvPicPr>
        <p:blipFill>
          <a:blip r:embed="rId3"/>
          <a:stretch>
            <a:fillRect/>
          </a:stretch>
        </p:blipFill>
        <p:spPr>
          <a:xfrm>
            <a:off x="2497931" y="462586"/>
            <a:ext cx="5748140" cy="805254"/>
          </a:xfrm>
          <a:prstGeom prst="rect">
            <a:avLst/>
          </a:prstGeom>
        </p:spPr>
      </p:pic>
      <p:sp>
        <p:nvSpPr>
          <p:cNvPr id="4" name="コンテンツ プレースホルダー 3">
            <a:extLst>
              <a:ext uri="{FF2B5EF4-FFF2-40B4-BE49-F238E27FC236}">
                <a16:creationId xmlns:a16="http://schemas.microsoft.com/office/drawing/2014/main" id="{ED41FAD1-94C8-0509-405B-B3647271065A}"/>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41345" y="2971800"/>
            <a:ext cx="11257579" cy="5791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40000"/>
              </a:lnSpc>
              <a:spcBef>
                <a:spcPts val="0"/>
              </a:spcBef>
              <a:spcAft>
                <a:spcPts val="3000"/>
              </a:spcAft>
            </a:pPr>
            <a:r>
              <a:rPr lang="ja-JP" altLang="en-US" sz="3600" dirty="0">
                <a:latin typeface="BIZ UDP明朝 Medium" panose="02020500000000000000" pitchFamily="18" charset="-128"/>
                <a:ea typeface="BIZ UDP明朝 Medium" panose="02020500000000000000" pitchFamily="18" charset="-128"/>
              </a:rPr>
              <a:t>地区ＨＰ及び</a:t>
            </a:r>
            <a:r>
              <a:rPr lang="en-US" altLang="ja-JP" sz="3600" dirty="0">
                <a:latin typeface="BIZ UDP明朝 Medium" panose="02020500000000000000" pitchFamily="18" charset="-128"/>
                <a:ea typeface="BIZ UDP明朝 Medium" panose="02020500000000000000" pitchFamily="18" charset="-128"/>
              </a:rPr>
              <a:t>Facebook</a:t>
            </a:r>
            <a:r>
              <a:rPr lang="ja-JP" altLang="en-US" sz="3600" dirty="0">
                <a:latin typeface="BIZ UDP明朝 Medium" panose="02020500000000000000" pitchFamily="18" charset="-128"/>
                <a:ea typeface="BIZ UDP明朝 Medium" panose="02020500000000000000" pitchFamily="18" charset="-128"/>
              </a:rPr>
              <a:t>ページの訪問者・フォロワー数を着実に増やす。</a:t>
            </a:r>
            <a:endParaRPr lang="ja-JP" altLang="en-US" sz="3600" b="1" dirty="0">
              <a:latin typeface="BIZ UDP明朝 Medium" panose="02020500000000000000" pitchFamily="18" charset="-128"/>
              <a:ea typeface="BIZ UDP明朝 Medium" panose="02020500000000000000" pitchFamily="18" charset="-128"/>
            </a:endParaRPr>
          </a:p>
          <a:p>
            <a:pPr>
              <a:lnSpc>
                <a:spcPct val="140000"/>
              </a:lnSpc>
              <a:spcBef>
                <a:spcPts val="0"/>
              </a:spcBef>
              <a:spcAft>
                <a:spcPts val="3000"/>
              </a:spcAft>
            </a:pPr>
            <a:r>
              <a:rPr lang="ja-JP" altLang="en-US" sz="3600" dirty="0">
                <a:latin typeface="BIZ UDP明朝 Medium" panose="02020500000000000000" pitchFamily="18" charset="-128"/>
                <a:ea typeface="BIZ UDP明朝 Medium" panose="02020500000000000000" pitchFamily="18" charset="-128"/>
              </a:rPr>
              <a:t>クラブにＳＮＳの開設及び活用を積極的に勧め、全クラブ開設を目指す。</a:t>
            </a:r>
            <a:endParaRPr lang="ja-JP" altLang="en-US" sz="3600" b="1" dirty="0">
              <a:latin typeface="BIZ UDP明朝 Medium" panose="02020500000000000000" pitchFamily="18" charset="-128"/>
              <a:ea typeface="BIZ UDP明朝 Medium" panose="02020500000000000000" pitchFamily="18" charset="-128"/>
            </a:endParaRPr>
          </a:p>
          <a:p>
            <a:pPr>
              <a:lnSpc>
                <a:spcPct val="140000"/>
              </a:lnSpc>
              <a:spcBef>
                <a:spcPts val="0"/>
              </a:spcBef>
              <a:spcAft>
                <a:spcPts val="3000"/>
              </a:spcAft>
            </a:pPr>
            <a:r>
              <a:rPr lang="ja-JP" altLang="en-US" sz="3600" dirty="0">
                <a:latin typeface="BIZ UDP明朝 Medium" panose="02020500000000000000" pitchFamily="18" charset="-128"/>
                <a:ea typeface="BIZ UDP明朝 Medium" panose="02020500000000000000" pitchFamily="18" charset="-128"/>
              </a:rPr>
              <a:t>クラブや地区の能登半島復興プロジェクトを広報面から積極的に支援する。</a:t>
            </a:r>
          </a:p>
        </p:txBody>
      </p:sp>
    </p:spTree>
    <p:extLst>
      <p:ext uri="{BB962C8B-B14F-4D97-AF65-F5344CB8AC3E}">
        <p14:creationId xmlns:p14="http://schemas.microsoft.com/office/powerpoint/2010/main" val="2353772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3143DE-B0CC-FB17-B975-6D95877BA236}"/>
              </a:ext>
            </a:extLst>
          </p:cNvPr>
          <p:cNvSpPr>
            <a:spLocks noGrp="1"/>
          </p:cNvSpPr>
          <p:nvPr>
            <p:ph type="title"/>
          </p:nvPr>
        </p:nvSpPr>
        <p:spPr>
          <a:xfrm>
            <a:off x="4303493" y="1741366"/>
            <a:ext cx="8733276" cy="849437"/>
          </a:xfrm>
        </p:spPr>
        <p:txBody>
          <a:bodyPr vert="horz" lIns="97536" tIns="48768" rIns="97536" bIns="48768" rtlCol="0" anchor="t">
            <a:normAutofit fontScale="90000"/>
          </a:bodyPr>
          <a:lstStyle/>
          <a:p>
            <a:pPr algn="ctr"/>
            <a:r>
              <a:rPr lang="ja-JP" altLang="en-US" dirty="0">
                <a:latin typeface="BIZ UDPゴシック" panose="020B0400000000000000" pitchFamily="50" charset="-128"/>
                <a:ea typeface="BIZ UDPゴシック" panose="020B0400000000000000" pitchFamily="50" charset="-128"/>
              </a:rPr>
              <a:t>具体的な数値目標</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9" name="コンテンツ プレースホルダー 8">
            <a:extLst>
              <a:ext uri="{FF2B5EF4-FFF2-40B4-BE49-F238E27FC236}">
                <a16:creationId xmlns:a16="http://schemas.microsoft.com/office/drawing/2014/main" id="{B844B8AF-12D0-7064-4C39-9B766DFC60E6}"/>
              </a:ext>
            </a:extLst>
          </p:cNvPr>
          <p:cNvGraphicFramePr>
            <a:graphicFrameLocks noGrp="1"/>
          </p:cNvGraphicFramePr>
          <p:nvPr>
            <p:ph sz="half" idx="1"/>
            <p:extLst>
              <p:ext uri="{D42A27DB-BD31-4B8C-83A1-F6EECF244321}">
                <p14:modId xmlns:p14="http://schemas.microsoft.com/office/powerpoint/2010/main" val="2987327224"/>
              </p:ext>
            </p:extLst>
          </p:nvPr>
        </p:nvGraphicFramePr>
        <p:xfrm>
          <a:off x="2917031" y="2819400"/>
          <a:ext cx="11506200" cy="6010008"/>
        </p:xfrm>
        <a:graphic>
          <a:graphicData uri="http://schemas.openxmlformats.org/drawingml/2006/table">
            <a:tbl>
              <a:tblPr firstRow="1" firstCol="1" bandRow="1">
                <a:tableStyleId>{5C22544A-7EE6-4342-B048-85BDC9FD1C3A}</a:tableStyleId>
              </a:tblPr>
              <a:tblGrid>
                <a:gridCol w="2019300">
                  <a:extLst>
                    <a:ext uri="{9D8B030D-6E8A-4147-A177-3AD203B41FA5}">
                      <a16:colId xmlns:a16="http://schemas.microsoft.com/office/drawing/2014/main" val="1813235674"/>
                    </a:ext>
                  </a:extLst>
                </a:gridCol>
                <a:gridCol w="3200400">
                  <a:extLst>
                    <a:ext uri="{9D8B030D-6E8A-4147-A177-3AD203B41FA5}">
                      <a16:colId xmlns:a16="http://schemas.microsoft.com/office/drawing/2014/main" val="1633178617"/>
                    </a:ext>
                  </a:extLst>
                </a:gridCol>
                <a:gridCol w="3429000">
                  <a:extLst>
                    <a:ext uri="{9D8B030D-6E8A-4147-A177-3AD203B41FA5}">
                      <a16:colId xmlns:a16="http://schemas.microsoft.com/office/drawing/2014/main" val="3165733355"/>
                    </a:ext>
                  </a:extLst>
                </a:gridCol>
                <a:gridCol w="2857500">
                  <a:extLst>
                    <a:ext uri="{9D8B030D-6E8A-4147-A177-3AD203B41FA5}">
                      <a16:colId xmlns:a16="http://schemas.microsoft.com/office/drawing/2014/main" val="2013697516"/>
                    </a:ext>
                  </a:extLst>
                </a:gridCol>
              </a:tblGrid>
              <a:tr h="1502502">
                <a:tc>
                  <a:txBody>
                    <a:bodyPr/>
                    <a:lstStyle/>
                    <a:p>
                      <a:pPr algn="ctr">
                        <a:lnSpc>
                          <a:spcPts val="1600"/>
                        </a:lnSpc>
                        <a:spcAft>
                          <a:spcPts val="800"/>
                        </a:spcAft>
                        <a:buNone/>
                      </a:pPr>
                      <a:r>
                        <a:rPr lang="ja-JP" sz="3000" kern="100" dirty="0">
                          <a:effectLst/>
                          <a:latin typeface="BIZ UDPゴシック" panose="020B0400000000000000" pitchFamily="50" charset="-128"/>
                          <a:ea typeface="BIZ UDPゴシック" panose="020B0400000000000000" pitchFamily="50" charset="-128"/>
                        </a:rPr>
                        <a:t>年度</a:t>
                      </a:r>
                      <a:endParaRPr 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algn="ctr">
                        <a:lnSpc>
                          <a:spcPts val="1600"/>
                        </a:lnSpc>
                        <a:spcAft>
                          <a:spcPts val="800"/>
                        </a:spcAft>
                        <a:buNone/>
                      </a:pPr>
                      <a:r>
                        <a:rPr lang="ja-JP" sz="2400" kern="100" dirty="0">
                          <a:effectLst/>
                          <a:latin typeface="BIZ UDPゴシック" panose="020B0400000000000000" pitchFamily="50" charset="-128"/>
                          <a:ea typeface="BIZ UDPゴシック" panose="020B0400000000000000" pitchFamily="50" charset="-128"/>
                        </a:rPr>
                        <a:t>地区ＨＰの訪問者数</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algn="ctr">
                        <a:lnSpc>
                          <a:spcPts val="2400"/>
                        </a:lnSpc>
                        <a:spcAft>
                          <a:spcPts val="800"/>
                        </a:spcAft>
                        <a:buNone/>
                      </a:pPr>
                      <a:r>
                        <a:rPr lang="en-US" altLang="ja-JP" sz="2400" kern="100" dirty="0">
                          <a:effectLst/>
                          <a:latin typeface="BIZ UDPゴシック" panose="020B0400000000000000" pitchFamily="50" charset="-128"/>
                          <a:ea typeface="BIZ UDPゴシック" panose="020B0400000000000000" pitchFamily="50" charset="-128"/>
                        </a:rPr>
                        <a:t>Facebook</a:t>
                      </a:r>
                      <a:r>
                        <a:rPr lang="ja-JP" sz="2400" kern="100" dirty="0">
                          <a:effectLst/>
                          <a:latin typeface="BIZ UDPゴシック" panose="020B0400000000000000" pitchFamily="50" charset="-128"/>
                          <a:ea typeface="BIZ UDPゴシック" panose="020B0400000000000000" pitchFamily="50" charset="-128"/>
                        </a:rPr>
                        <a:t>ページ</a:t>
                      </a:r>
                      <a:endParaRPr lang="en-US" altLang="ja-JP" sz="2400" kern="100" dirty="0">
                        <a:effectLst/>
                        <a:latin typeface="BIZ UDPゴシック" panose="020B0400000000000000" pitchFamily="50" charset="-128"/>
                        <a:ea typeface="BIZ UDPゴシック" panose="020B0400000000000000" pitchFamily="50" charset="-128"/>
                      </a:endParaRPr>
                    </a:p>
                    <a:p>
                      <a:pPr algn="ctr">
                        <a:lnSpc>
                          <a:spcPts val="2400"/>
                        </a:lnSpc>
                        <a:spcAft>
                          <a:spcPts val="800"/>
                        </a:spcAft>
                        <a:buNone/>
                      </a:pPr>
                      <a:r>
                        <a:rPr lang="ja-JP" sz="2400" kern="100" dirty="0">
                          <a:effectLst/>
                          <a:latin typeface="BIZ UDPゴシック" panose="020B0400000000000000" pitchFamily="50" charset="-128"/>
                          <a:ea typeface="BIZ UDPゴシック" panose="020B0400000000000000" pitchFamily="50" charset="-128"/>
                        </a:rPr>
                        <a:t>のフォロワー数</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algn="ctr">
                        <a:lnSpc>
                          <a:spcPts val="2400"/>
                        </a:lnSpc>
                        <a:spcAft>
                          <a:spcPts val="800"/>
                        </a:spcAft>
                        <a:buNone/>
                      </a:pPr>
                      <a:r>
                        <a:rPr lang="ja-JP" sz="2400" kern="100" dirty="0">
                          <a:effectLst/>
                          <a:latin typeface="BIZ UDPゴシック" panose="020B0400000000000000" pitchFamily="50" charset="-128"/>
                          <a:ea typeface="BIZ UDPゴシック" panose="020B0400000000000000" pitchFamily="50" charset="-128"/>
                        </a:rPr>
                        <a:t>クラブのＳＮＳ開設率</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extLst>
                  <a:ext uri="{0D108BD9-81ED-4DB2-BD59-A6C34878D82A}">
                    <a16:rowId xmlns:a16="http://schemas.microsoft.com/office/drawing/2014/main" val="1112393140"/>
                  </a:ext>
                </a:extLst>
              </a:tr>
              <a:tr h="1502502">
                <a:tc>
                  <a:txBody>
                    <a:bodyPr/>
                    <a:lstStyle/>
                    <a:p>
                      <a:pPr algn="ctr">
                        <a:lnSpc>
                          <a:spcPts val="1600"/>
                        </a:lnSpc>
                        <a:spcAft>
                          <a:spcPts val="800"/>
                        </a:spcAft>
                        <a:buNone/>
                      </a:pPr>
                      <a:r>
                        <a:rPr lang="en-US" sz="3000" kern="100" dirty="0">
                          <a:effectLst/>
                          <a:latin typeface="BIZ UDPゴシック" panose="020B0400000000000000" pitchFamily="50" charset="-128"/>
                          <a:ea typeface="BIZ UDPゴシック" panose="020B0400000000000000" pitchFamily="50" charset="-128"/>
                        </a:rPr>
                        <a:t>1</a:t>
                      </a:r>
                      <a:r>
                        <a:rPr lang="ja-JP" sz="3000" kern="100" dirty="0">
                          <a:effectLst/>
                          <a:latin typeface="BIZ UDPゴシック" panose="020B0400000000000000" pitchFamily="50" charset="-128"/>
                          <a:ea typeface="BIZ UDPゴシック" panose="020B0400000000000000" pitchFamily="50" charset="-128"/>
                        </a:rPr>
                        <a:t>年目</a:t>
                      </a:r>
                      <a:endParaRPr 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1,800</a:t>
                      </a:r>
                      <a:r>
                        <a:rPr lang="ja-JP" sz="2800" kern="100" dirty="0">
                          <a:effectLst/>
                          <a:latin typeface="BIZ UDPゴシック" panose="020B0400000000000000" pitchFamily="50" charset="-128"/>
                          <a:ea typeface="BIZ UDPゴシック" panose="020B0400000000000000" pitchFamily="50" charset="-128"/>
                        </a:rPr>
                        <a:t>人／月</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400</a:t>
                      </a:r>
                      <a:r>
                        <a:rPr lang="ja-JP" sz="2800" kern="100" dirty="0">
                          <a:effectLst/>
                          <a:latin typeface="BIZ UDPゴシック" panose="020B0400000000000000" pitchFamily="50" charset="-128"/>
                          <a:ea typeface="BIZ UDPゴシック" panose="020B0400000000000000" pitchFamily="50" charset="-128"/>
                        </a:rPr>
                        <a:t>人</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50</a:t>
                      </a:r>
                      <a:r>
                        <a:rPr lang="ja-JP" sz="2800" kern="100" dirty="0">
                          <a:effectLst/>
                          <a:latin typeface="BIZ UDPゴシック" panose="020B0400000000000000" pitchFamily="50" charset="-128"/>
                          <a:ea typeface="BIZ UDPゴシック" panose="020B0400000000000000" pitchFamily="50" charset="-128"/>
                        </a:rPr>
                        <a:t>％</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extLst>
                  <a:ext uri="{0D108BD9-81ED-4DB2-BD59-A6C34878D82A}">
                    <a16:rowId xmlns:a16="http://schemas.microsoft.com/office/drawing/2014/main" val="667176808"/>
                  </a:ext>
                </a:extLst>
              </a:tr>
              <a:tr h="1502502">
                <a:tc>
                  <a:txBody>
                    <a:bodyPr/>
                    <a:lstStyle/>
                    <a:p>
                      <a:pPr algn="ctr">
                        <a:lnSpc>
                          <a:spcPts val="1600"/>
                        </a:lnSpc>
                        <a:spcAft>
                          <a:spcPts val="800"/>
                        </a:spcAft>
                        <a:buNone/>
                      </a:pPr>
                      <a:r>
                        <a:rPr lang="en-US" sz="3000" kern="100" dirty="0">
                          <a:effectLst/>
                          <a:latin typeface="BIZ UDPゴシック" panose="020B0400000000000000" pitchFamily="50" charset="-128"/>
                          <a:ea typeface="BIZ UDPゴシック" panose="020B0400000000000000" pitchFamily="50" charset="-128"/>
                        </a:rPr>
                        <a:t>2</a:t>
                      </a:r>
                      <a:r>
                        <a:rPr lang="ja-JP" sz="3000" kern="100" dirty="0">
                          <a:effectLst/>
                          <a:latin typeface="BIZ UDPゴシック" panose="020B0400000000000000" pitchFamily="50" charset="-128"/>
                          <a:ea typeface="BIZ UDPゴシック" panose="020B0400000000000000" pitchFamily="50" charset="-128"/>
                        </a:rPr>
                        <a:t>年目</a:t>
                      </a:r>
                      <a:endParaRPr 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2,400</a:t>
                      </a:r>
                      <a:r>
                        <a:rPr lang="ja-JP" sz="2800" kern="100" dirty="0">
                          <a:effectLst/>
                          <a:latin typeface="BIZ UDPゴシック" panose="020B0400000000000000" pitchFamily="50" charset="-128"/>
                          <a:ea typeface="BIZ UDPゴシック" panose="020B0400000000000000" pitchFamily="50" charset="-128"/>
                        </a:rPr>
                        <a:t>人／月</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700</a:t>
                      </a:r>
                      <a:r>
                        <a:rPr lang="ja-JP" sz="2800" kern="100" dirty="0">
                          <a:effectLst/>
                          <a:latin typeface="BIZ UDPゴシック" panose="020B0400000000000000" pitchFamily="50" charset="-128"/>
                          <a:ea typeface="BIZ UDPゴシック" panose="020B0400000000000000" pitchFamily="50" charset="-128"/>
                        </a:rPr>
                        <a:t>人</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75</a:t>
                      </a:r>
                      <a:r>
                        <a:rPr lang="ja-JP" sz="2800" kern="100" dirty="0">
                          <a:effectLst/>
                          <a:latin typeface="BIZ UDPゴシック" panose="020B0400000000000000" pitchFamily="50" charset="-128"/>
                          <a:ea typeface="BIZ UDPゴシック" panose="020B0400000000000000" pitchFamily="50" charset="-128"/>
                        </a:rPr>
                        <a:t>％</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extLst>
                  <a:ext uri="{0D108BD9-81ED-4DB2-BD59-A6C34878D82A}">
                    <a16:rowId xmlns:a16="http://schemas.microsoft.com/office/drawing/2014/main" val="3310857212"/>
                  </a:ext>
                </a:extLst>
              </a:tr>
              <a:tr h="1502502">
                <a:tc>
                  <a:txBody>
                    <a:bodyPr/>
                    <a:lstStyle/>
                    <a:p>
                      <a:pPr algn="ctr">
                        <a:lnSpc>
                          <a:spcPts val="1600"/>
                        </a:lnSpc>
                        <a:spcAft>
                          <a:spcPts val="800"/>
                        </a:spcAft>
                        <a:buNone/>
                      </a:pPr>
                      <a:r>
                        <a:rPr lang="en-US" sz="3000" kern="100" dirty="0">
                          <a:effectLst/>
                          <a:latin typeface="BIZ UDPゴシック" panose="020B0400000000000000" pitchFamily="50" charset="-128"/>
                          <a:ea typeface="BIZ UDPゴシック" panose="020B0400000000000000" pitchFamily="50" charset="-128"/>
                        </a:rPr>
                        <a:t>3</a:t>
                      </a:r>
                      <a:r>
                        <a:rPr lang="ja-JP" sz="3000" kern="100" dirty="0">
                          <a:effectLst/>
                          <a:latin typeface="BIZ UDPゴシック" panose="020B0400000000000000" pitchFamily="50" charset="-128"/>
                          <a:ea typeface="BIZ UDPゴシック" panose="020B0400000000000000" pitchFamily="50" charset="-128"/>
                        </a:rPr>
                        <a:t>年目</a:t>
                      </a:r>
                      <a:endParaRPr 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3,000</a:t>
                      </a:r>
                      <a:r>
                        <a:rPr lang="ja-JP" sz="2800" kern="100" dirty="0">
                          <a:effectLst/>
                          <a:latin typeface="BIZ UDPゴシック" panose="020B0400000000000000" pitchFamily="50" charset="-128"/>
                          <a:ea typeface="BIZ UDPゴシック" panose="020B0400000000000000" pitchFamily="50" charset="-128"/>
                        </a:rPr>
                        <a:t>人／月</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1,000</a:t>
                      </a:r>
                      <a:r>
                        <a:rPr lang="ja-JP" sz="2800" kern="100" dirty="0">
                          <a:effectLst/>
                          <a:latin typeface="BIZ UDPゴシック" panose="020B0400000000000000" pitchFamily="50" charset="-128"/>
                          <a:ea typeface="BIZ UDPゴシック" panose="020B0400000000000000" pitchFamily="50" charset="-128"/>
                        </a:rPr>
                        <a:t>人</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tc>
                  <a:txBody>
                    <a:bodyPr/>
                    <a:lstStyle/>
                    <a:p>
                      <a:pPr marL="0" indent="0" algn="ctr">
                        <a:lnSpc>
                          <a:spcPts val="1600"/>
                        </a:lnSpc>
                        <a:spcAft>
                          <a:spcPts val="800"/>
                        </a:spcAft>
                        <a:buFont typeface="Arial" panose="020B0604020202020204" pitchFamily="34" charset="0"/>
                        <a:buNone/>
                      </a:pPr>
                      <a:r>
                        <a:rPr lang="en-US" sz="2800" kern="100" dirty="0">
                          <a:effectLst/>
                          <a:latin typeface="BIZ UDPゴシック" panose="020B0400000000000000" pitchFamily="50" charset="-128"/>
                          <a:ea typeface="BIZ UDPゴシック" panose="020B0400000000000000" pitchFamily="50" charset="-128"/>
                        </a:rPr>
                        <a:t>100</a:t>
                      </a:r>
                      <a:r>
                        <a:rPr lang="ja-JP" sz="2800" kern="100" dirty="0">
                          <a:effectLst/>
                          <a:latin typeface="BIZ UDPゴシック" panose="020B0400000000000000" pitchFamily="50" charset="-128"/>
                          <a:ea typeface="BIZ UDPゴシック" panose="020B0400000000000000" pitchFamily="50" charset="-128"/>
                        </a:rPr>
                        <a:t>％</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92" marR="4992" marT="5492" marB="5492" anchor="ctr"/>
                </a:tc>
                <a:extLst>
                  <a:ext uri="{0D108BD9-81ED-4DB2-BD59-A6C34878D82A}">
                    <a16:rowId xmlns:a16="http://schemas.microsoft.com/office/drawing/2014/main" val="956359177"/>
                  </a:ext>
                </a:extLst>
              </a:tr>
            </a:tbl>
          </a:graphicData>
        </a:graphic>
      </p:graphicFrame>
      <p:sp>
        <p:nvSpPr>
          <p:cNvPr id="10" name="Rectangle 1">
            <a:extLst>
              <a:ext uri="{FF2B5EF4-FFF2-40B4-BE49-F238E27FC236}">
                <a16:creationId xmlns:a16="http://schemas.microsoft.com/office/drawing/2014/main" id="{6835BB4D-397D-7432-2A47-58015E0715FA}"/>
              </a:ext>
            </a:extLst>
          </p:cNvPr>
          <p:cNvSpPr>
            <a:spLocks noChangeArrowheads="1"/>
          </p:cNvSpPr>
          <p:nvPr/>
        </p:nvSpPr>
        <p:spPr bwMode="auto">
          <a:xfrm>
            <a:off x="-6972580" y="-909258"/>
            <a:ext cx="25030148" cy="62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6" tIns="48768" rIns="97536" bIns="48768" numCol="1" anchor="ctr" anchorCtr="0" compatLnSpc="1">
            <a:prstTxWarp prst="textNoShape">
              <a:avLst/>
            </a:prstTxWarp>
            <a:spAutoFit/>
          </a:bodyPr>
          <a:lstStyle/>
          <a:p>
            <a:pPr algn="l" defTabSz="975390" rtl="0" eaLnBrk="0" fontAlgn="base" hangingPunct="0">
              <a:spcBef>
                <a:spcPct val="0"/>
              </a:spcBef>
              <a:spcAft>
                <a:spcPct val="0"/>
              </a:spcAft>
            </a:pPr>
            <a:r>
              <a:rPr lang="en-US" altLang="ja-JP" sz="3413" b="1" dirty="0">
                <a:solidFill>
                  <a:schemeClr val="tx1"/>
                </a:solidFill>
                <a:latin typeface="游明朝" panose="02020400000000000000" pitchFamily="18" charset="-128"/>
                <a:ea typeface="游明朝" panose="02020400000000000000" pitchFamily="18" charset="-128"/>
                <a:cs typeface="Times New Roman" panose="02020603050405020304" pitchFamily="18" charset="0"/>
              </a:rPr>
              <a:t>4. 3</a:t>
            </a:r>
            <a:r>
              <a:rPr lang="ja-JP" altLang="en-US" sz="3413" b="1">
                <a:solidFill>
                  <a:schemeClr val="tx1"/>
                </a:solidFill>
                <a:latin typeface="游明朝" panose="02020400000000000000" pitchFamily="18" charset="-128"/>
                <a:ea typeface="游明朝" panose="02020400000000000000" pitchFamily="18" charset="-128"/>
                <a:cs typeface="Times New Roman" panose="02020603050405020304" pitchFamily="18" charset="0"/>
              </a:rPr>
              <a:t>ヶ年目標と達成計画</a:t>
            </a:r>
            <a:endParaRPr lang="ja-JP" altLang="en-US" sz="3413">
              <a:solidFill>
                <a:schemeClr val="tx1"/>
              </a:solidFill>
              <a:latin typeface="Arial" panose="020B0604020202020204" pitchFamily="34" charset="0"/>
            </a:endParaRPr>
          </a:p>
        </p:txBody>
      </p:sp>
      <p:pic>
        <p:nvPicPr>
          <p:cNvPr id="3" name="図 2">
            <a:extLst>
              <a:ext uri="{FF2B5EF4-FFF2-40B4-BE49-F238E27FC236}">
                <a16:creationId xmlns:a16="http://schemas.microsoft.com/office/drawing/2014/main" id="{6D43FBC1-28B7-676F-C7D3-3F6FD1416E6F}"/>
              </a:ext>
            </a:extLst>
          </p:cNvPr>
          <p:cNvPicPr>
            <a:picLocks noChangeAspect="1"/>
          </p:cNvPicPr>
          <p:nvPr/>
        </p:nvPicPr>
        <p:blipFill>
          <a:blip r:embed="rId3"/>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3024418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9131" y="1793890"/>
            <a:ext cx="10922000" cy="689932"/>
          </a:xfrm>
          <a:prstGeom prst="rect">
            <a:avLst/>
          </a:prstGeom>
        </p:spPr>
        <p:txBody>
          <a:bodyPr vert="horz" wrap="square" lIns="0" tIns="12700" rIns="0" bIns="0" rtlCol="0" anchor="ctr">
            <a:spAutoFit/>
          </a:bodyPr>
          <a:lstStyle/>
          <a:p>
            <a:pPr marL="12700" algn="ctr">
              <a:lnSpc>
                <a:spcPct val="100000"/>
              </a:lnSpc>
              <a:spcBef>
                <a:spcPts val="100"/>
              </a:spcBef>
            </a:pPr>
            <a:r>
              <a:rPr sz="4400" spc="-5" dirty="0">
                <a:latin typeface="BIZ UDPゴシック" panose="020B0400000000000000" pitchFamily="50" charset="-128"/>
                <a:ea typeface="BIZ UDPゴシック" panose="020B0400000000000000" pitchFamily="50" charset="-128"/>
              </a:rPr>
              <a:t>本日</a:t>
            </a:r>
            <a:r>
              <a:rPr lang="ja-JP" altLang="en-US" sz="4400" spc="-5" dirty="0">
                <a:latin typeface="BIZ UDPゴシック" panose="020B0400000000000000" pitchFamily="50" charset="-128"/>
                <a:ea typeface="BIZ UDPゴシック" panose="020B0400000000000000" pitchFamily="50" charset="-128"/>
              </a:rPr>
              <a:t>皆様にお願いしたいこと</a:t>
            </a:r>
            <a:r>
              <a:rPr lang="en-US" altLang="ja-JP" sz="4400" spc="-5" dirty="0">
                <a:latin typeface="BIZ UDPゴシック" panose="020B0400000000000000" pitchFamily="50" charset="-128"/>
                <a:ea typeface="BIZ UDPゴシック" panose="020B0400000000000000" pitchFamily="50" charset="-128"/>
              </a:rPr>
              <a:t>Ⅰ</a:t>
            </a:r>
            <a:endParaRPr sz="4400" dirty="0">
              <a:latin typeface="BIZ UDPゴシック" panose="020B0400000000000000" pitchFamily="50" charset="-128"/>
              <a:ea typeface="BIZ UDPゴシック" panose="020B0400000000000000" pitchFamily="50" charset="-128"/>
            </a:endParaRPr>
          </a:p>
        </p:txBody>
      </p:sp>
      <p:sp>
        <p:nvSpPr>
          <p:cNvPr id="3" name="object 3"/>
          <p:cNvSpPr txBox="1"/>
          <p:nvPr/>
        </p:nvSpPr>
        <p:spPr>
          <a:xfrm>
            <a:off x="3037681" y="2711552"/>
            <a:ext cx="11264900" cy="5899051"/>
          </a:xfrm>
          <a:prstGeom prst="rect">
            <a:avLst/>
          </a:prstGeom>
        </p:spPr>
        <p:txBody>
          <a:bodyPr vert="horz" wrap="square" lIns="0" tIns="12700" rIns="0" bIns="0" rtlCol="0">
            <a:normAutofit/>
          </a:bodyPr>
          <a:lstStyle/>
          <a:p>
            <a:pPr marL="457200" indent="-444500" algn="l">
              <a:spcAft>
                <a:spcPts val="2500"/>
              </a:spcAft>
              <a:buSzPct val="74242"/>
              <a:buFont typeface="Calibri"/>
              <a:buChar char="•"/>
              <a:tabLst>
                <a:tab pos="457200" algn="l"/>
              </a:tabLst>
            </a:pPr>
            <a:r>
              <a:rPr lang="ja-JP" altLang="en-US" sz="4000" dirty="0">
                <a:solidFill>
                  <a:srgbClr val="FF0000"/>
                </a:solidFill>
                <a:latin typeface="BIZ UDP明朝 Medium" panose="02020500000000000000" pitchFamily="18" charset="-128"/>
                <a:ea typeface="BIZ UDP明朝 Medium" panose="02020500000000000000" pitchFamily="18" charset="-128"/>
                <a:cs typeface="MS Gothic"/>
              </a:rPr>
              <a:t>今すぐ出来ることから始めましょう！</a:t>
            </a:r>
            <a:endParaRPr lang="en-US" altLang="ja-JP" sz="4000" dirty="0">
              <a:solidFill>
                <a:srgbClr val="FF0000"/>
              </a:solidFill>
              <a:latin typeface="BIZ UDP明朝 Medium" panose="02020500000000000000" pitchFamily="18" charset="-128"/>
              <a:ea typeface="BIZ UDP明朝 Medium" panose="02020500000000000000" pitchFamily="18" charset="-128"/>
              <a:cs typeface="MS Gothic"/>
            </a:endParaRPr>
          </a:p>
          <a:p>
            <a:pPr marL="457200" indent="-444500" algn="l">
              <a:spcAft>
                <a:spcPts val="2500"/>
              </a:spcAft>
              <a:buSzPct val="74242"/>
              <a:buFont typeface="Calibri"/>
              <a:buChar char="•"/>
              <a:tabLst>
                <a:tab pos="457200" algn="l"/>
              </a:tabLst>
            </a:pP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スマホで地区</a:t>
            </a: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HP</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を開きましょう（「</a:t>
            </a: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2610</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地区」などと検索）</a:t>
            </a:r>
            <a:endParaRPr lang="en-US" altLang="ja-JP" sz="4000" dirty="0">
              <a:solidFill>
                <a:srgbClr val="52575F"/>
              </a:solidFill>
              <a:latin typeface="BIZ UDP明朝 Medium" panose="02020500000000000000" pitchFamily="18" charset="-128"/>
              <a:ea typeface="BIZ UDP明朝 Medium" panose="02020500000000000000" pitchFamily="18" charset="-128"/>
              <a:cs typeface="MS Gothic"/>
            </a:endParaRPr>
          </a:p>
          <a:p>
            <a:pPr marL="457200" indent="-444500" algn="l">
              <a:spcAft>
                <a:spcPts val="2500"/>
              </a:spcAft>
              <a:buSzPct val="74242"/>
              <a:buFont typeface="Calibri"/>
              <a:buChar char="•"/>
              <a:tabLst>
                <a:tab pos="457200" algn="l"/>
              </a:tabLst>
            </a:pP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地区</a:t>
            </a: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HP</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をパソコンやスマホのお気に入りなどに追加して、最低月１回（ガバナー月信が発信される月初など）は閲覧しましょう</a:t>
            </a:r>
            <a:endParaRPr lang="en-US" altLang="ja-JP" sz="4000" dirty="0">
              <a:solidFill>
                <a:srgbClr val="52575F"/>
              </a:solidFill>
              <a:latin typeface="BIZ UDP明朝 Medium" panose="02020500000000000000" pitchFamily="18" charset="-128"/>
              <a:ea typeface="BIZ UDP明朝 Medium" panose="02020500000000000000" pitchFamily="18" charset="-128"/>
              <a:cs typeface="MS Gothic"/>
            </a:endParaRPr>
          </a:p>
          <a:p>
            <a:pPr marL="457200" indent="-444500" algn="l">
              <a:spcAft>
                <a:spcPts val="2500"/>
              </a:spcAft>
              <a:buSzPct val="74242"/>
              <a:buFont typeface="Calibri"/>
              <a:buChar char="•"/>
              <a:tabLst>
                <a:tab pos="457200" algn="l"/>
              </a:tabLst>
            </a:pP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My Rotary</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や</a:t>
            </a: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JAPAN</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 </a:t>
            </a: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Portal Site</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を開く際も地区</a:t>
            </a:r>
            <a:r>
              <a:rPr lang="en-US" altLang="ja-JP" sz="4000" dirty="0">
                <a:solidFill>
                  <a:srgbClr val="52575F"/>
                </a:solidFill>
                <a:latin typeface="BIZ UDP明朝 Medium" panose="02020500000000000000" pitchFamily="18" charset="-128"/>
                <a:ea typeface="BIZ UDP明朝 Medium" panose="02020500000000000000" pitchFamily="18" charset="-128"/>
                <a:cs typeface="MS Gothic"/>
              </a:rPr>
              <a:t>HP</a:t>
            </a:r>
            <a:r>
              <a:rPr lang="ja-JP" altLang="en-US" sz="4000" dirty="0">
                <a:solidFill>
                  <a:srgbClr val="52575F"/>
                </a:solidFill>
                <a:latin typeface="BIZ UDP明朝 Medium" panose="02020500000000000000" pitchFamily="18" charset="-128"/>
                <a:ea typeface="BIZ UDP明朝 Medium" panose="02020500000000000000" pitchFamily="18" charset="-128"/>
                <a:cs typeface="MS Gothic"/>
              </a:rPr>
              <a:t>から入りましょう</a:t>
            </a:r>
            <a:endParaRPr lang="en-US" altLang="ja-JP" sz="4000" dirty="0">
              <a:solidFill>
                <a:srgbClr val="52575F"/>
              </a:solidFill>
              <a:latin typeface="BIZ UDP明朝 Medium" panose="02020500000000000000" pitchFamily="18" charset="-128"/>
              <a:ea typeface="BIZ UDP明朝 Medium" panose="02020500000000000000" pitchFamily="18" charset="-128"/>
              <a:cs typeface="MS Gothic"/>
            </a:endParaRPr>
          </a:p>
        </p:txBody>
      </p:sp>
      <p:pic>
        <p:nvPicPr>
          <p:cNvPr id="4" name="図 3">
            <a:extLst>
              <a:ext uri="{FF2B5EF4-FFF2-40B4-BE49-F238E27FC236}">
                <a16:creationId xmlns:a16="http://schemas.microsoft.com/office/drawing/2014/main" id="{4040AAD0-B395-2595-F9A3-EA5B8DBE2E68}"/>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997338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CFCEEB-97EF-4BFF-2DB3-9DA1AC610B30}"/>
              </a:ext>
            </a:extLst>
          </p:cNvPr>
          <p:cNvSpPr txBox="1"/>
          <p:nvPr/>
        </p:nvSpPr>
        <p:spPr>
          <a:xfrm>
            <a:off x="4771520" y="7696203"/>
            <a:ext cx="7797222" cy="646331"/>
          </a:xfrm>
          <a:prstGeom prst="rect">
            <a:avLst/>
          </a:prstGeom>
          <a:noFill/>
        </p:spPr>
        <p:txBody>
          <a:bodyPr wrap="square">
            <a:spAutoFit/>
          </a:bodyPr>
          <a:lstStyle/>
          <a:p>
            <a:pPr algn="ctr"/>
            <a:r>
              <a:rPr lang="ja-JP" altLang="en-US" sz="3600" dirty="0">
                <a:latin typeface="BIZ UDPゴシック" panose="020B0400000000000000" pitchFamily="50" charset="-128"/>
                <a:ea typeface="BIZ UDPゴシック" panose="020B0400000000000000" pitchFamily="50" charset="-128"/>
              </a:rPr>
              <a:t>https://rotary2610.gr.jp/</a:t>
            </a:r>
          </a:p>
        </p:txBody>
      </p:sp>
      <p:pic>
        <p:nvPicPr>
          <p:cNvPr id="7" name="図 6">
            <a:extLst>
              <a:ext uri="{FF2B5EF4-FFF2-40B4-BE49-F238E27FC236}">
                <a16:creationId xmlns:a16="http://schemas.microsoft.com/office/drawing/2014/main" id="{5D4666C3-9D93-6A0D-B5EE-7DBF73BDF699}"/>
              </a:ext>
            </a:extLst>
          </p:cNvPr>
          <p:cNvPicPr>
            <a:picLocks noChangeAspect="1"/>
          </p:cNvPicPr>
          <p:nvPr/>
        </p:nvPicPr>
        <p:blipFill>
          <a:blip r:embed="rId2"/>
          <a:stretch>
            <a:fillRect/>
          </a:stretch>
        </p:blipFill>
        <p:spPr>
          <a:xfrm>
            <a:off x="6171013" y="2926082"/>
            <a:ext cx="4998243" cy="3998595"/>
          </a:xfrm>
          <a:prstGeom prst="rect">
            <a:avLst/>
          </a:prstGeom>
        </p:spPr>
      </p:pic>
      <p:pic>
        <p:nvPicPr>
          <p:cNvPr id="2" name="図 1">
            <a:extLst>
              <a:ext uri="{FF2B5EF4-FFF2-40B4-BE49-F238E27FC236}">
                <a16:creationId xmlns:a16="http://schemas.microsoft.com/office/drawing/2014/main" id="{76B27D40-EF1A-A787-C54B-6FF6CB12523B}"/>
              </a:ext>
            </a:extLst>
          </p:cNvPr>
          <p:cNvPicPr>
            <a:picLocks noChangeAspect="1"/>
          </p:cNvPicPr>
          <p:nvPr/>
        </p:nvPicPr>
        <p:blipFill>
          <a:blip r:embed="rId3"/>
          <a:stretch>
            <a:fillRect/>
          </a:stretch>
        </p:blipFill>
        <p:spPr>
          <a:xfrm>
            <a:off x="2497931" y="462586"/>
            <a:ext cx="5748140" cy="805254"/>
          </a:xfrm>
          <a:prstGeom prst="rect">
            <a:avLst/>
          </a:prstGeom>
        </p:spPr>
      </p:pic>
      <p:sp>
        <p:nvSpPr>
          <p:cNvPr id="3" name="テキスト ボックス 2">
            <a:extLst>
              <a:ext uri="{FF2B5EF4-FFF2-40B4-BE49-F238E27FC236}">
                <a16:creationId xmlns:a16="http://schemas.microsoft.com/office/drawing/2014/main" id="{7B5B05BF-1AD5-2959-FE64-262C08332C15}"/>
              </a:ext>
            </a:extLst>
          </p:cNvPr>
          <p:cNvSpPr txBox="1"/>
          <p:nvPr/>
        </p:nvSpPr>
        <p:spPr>
          <a:xfrm>
            <a:off x="5660231" y="1828803"/>
            <a:ext cx="6019800" cy="646331"/>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2610</a:t>
            </a:r>
            <a:r>
              <a:rPr kumimoji="1" lang="ja-JP" altLang="en-US" sz="3600" dirty="0">
                <a:latin typeface="BIZ UDPゴシック" panose="020B0400000000000000" pitchFamily="50" charset="-128"/>
                <a:ea typeface="BIZ UDPゴシック" panose="020B0400000000000000" pitchFamily="50" charset="-128"/>
              </a:rPr>
              <a:t>地区ホームページ</a:t>
            </a:r>
          </a:p>
        </p:txBody>
      </p:sp>
    </p:spTree>
    <p:extLst>
      <p:ext uri="{BB962C8B-B14F-4D97-AF65-F5344CB8AC3E}">
        <p14:creationId xmlns:p14="http://schemas.microsoft.com/office/powerpoint/2010/main" val="277238348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1B881-BA23-5C8B-2966-4A7D0C682A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BF8EC3-D2A8-6C0D-1CAA-DFDAD49D9287}"/>
              </a:ext>
            </a:extLst>
          </p:cNvPr>
          <p:cNvSpPr txBox="1">
            <a:spLocks noGrp="1"/>
          </p:cNvSpPr>
          <p:nvPr>
            <p:ph type="title"/>
          </p:nvPr>
        </p:nvSpPr>
        <p:spPr>
          <a:xfrm>
            <a:off x="3209131" y="1717690"/>
            <a:ext cx="10922000" cy="689932"/>
          </a:xfrm>
          <a:prstGeom prst="rect">
            <a:avLst/>
          </a:prstGeom>
        </p:spPr>
        <p:txBody>
          <a:bodyPr vert="horz" wrap="square" lIns="0" tIns="12700" rIns="0" bIns="0" rtlCol="0" anchor="ctr">
            <a:spAutoFit/>
          </a:bodyPr>
          <a:lstStyle/>
          <a:p>
            <a:pPr marL="12700" algn="ctr">
              <a:lnSpc>
                <a:spcPct val="100000"/>
              </a:lnSpc>
              <a:spcBef>
                <a:spcPts val="100"/>
              </a:spcBef>
            </a:pPr>
            <a:r>
              <a:rPr sz="4400" spc="-5" dirty="0">
                <a:latin typeface="BIZ UDPゴシック" panose="020B0400000000000000" pitchFamily="50" charset="-128"/>
                <a:ea typeface="BIZ UDPゴシック" panose="020B0400000000000000" pitchFamily="50" charset="-128"/>
              </a:rPr>
              <a:t>本日</a:t>
            </a:r>
            <a:r>
              <a:rPr lang="ja-JP" altLang="en-US" sz="4400" spc="-5" dirty="0">
                <a:latin typeface="BIZ UDPゴシック" panose="020B0400000000000000" pitchFamily="50" charset="-128"/>
                <a:ea typeface="BIZ UDPゴシック" panose="020B0400000000000000" pitchFamily="50" charset="-128"/>
              </a:rPr>
              <a:t>皆様にお願いしたいこと</a:t>
            </a:r>
            <a:r>
              <a:rPr lang="en-US" altLang="ja-JP" sz="4400" spc="-5" dirty="0">
                <a:latin typeface="BIZ UDPゴシック" panose="020B0400000000000000" pitchFamily="50" charset="-128"/>
                <a:ea typeface="BIZ UDPゴシック" panose="020B0400000000000000" pitchFamily="50" charset="-128"/>
              </a:rPr>
              <a:t>Ⅱ</a:t>
            </a:r>
            <a:endParaRPr sz="4400" dirty="0">
              <a:latin typeface="BIZ UDPゴシック" panose="020B0400000000000000" pitchFamily="50" charset="-128"/>
              <a:ea typeface="BIZ UDPゴシック" panose="020B0400000000000000" pitchFamily="50" charset="-128"/>
            </a:endParaRPr>
          </a:p>
        </p:txBody>
      </p:sp>
      <p:sp>
        <p:nvSpPr>
          <p:cNvPr id="3" name="object 3">
            <a:extLst>
              <a:ext uri="{FF2B5EF4-FFF2-40B4-BE49-F238E27FC236}">
                <a16:creationId xmlns:a16="http://schemas.microsoft.com/office/drawing/2014/main" id="{13C58701-EA67-ED88-3044-F5247646576D}"/>
              </a:ext>
            </a:extLst>
          </p:cNvPr>
          <p:cNvSpPr txBox="1"/>
          <p:nvPr/>
        </p:nvSpPr>
        <p:spPr>
          <a:xfrm>
            <a:off x="2770981" y="2629396"/>
            <a:ext cx="11798300" cy="6514604"/>
          </a:xfrm>
          <a:prstGeom prst="rect">
            <a:avLst/>
          </a:prstGeom>
        </p:spPr>
        <p:txBody>
          <a:bodyPr vert="horz" wrap="square" lIns="0" tIns="12700" rIns="0" bIns="0" rtlCol="0">
            <a:normAutofit/>
          </a:bodyPr>
          <a:lstStyle/>
          <a:p>
            <a:pPr marL="457200" indent="-444500" algn="l">
              <a:lnSpc>
                <a:spcPct val="120000"/>
              </a:lnSpc>
              <a:spcAft>
                <a:spcPts val="1800"/>
              </a:spcAft>
              <a:buSzPct val="74242"/>
              <a:buFont typeface="Calibri"/>
              <a:buChar char="•"/>
              <a:tabLst>
                <a:tab pos="457200" algn="l"/>
              </a:tabLst>
            </a:pPr>
            <a:r>
              <a:rPr lang="en-US" altLang="ja-JP" sz="3600" dirty="0">
                <a:solidFill>
                  <a:srgbClr val="52575F"/>
                </a:solidFill>
                <a:latin typeface="BIZ UDP明朝 Medium" panose="02020500000000000000" pitchFamily="18" charset="-128"/>
                <a:ea typeface="BIZ UDP明朝 Medium" panose="02020500000000000000" pitchFamily="18" charset="-128"/>
                <a:cs typeface="MS Gothic"/>
              </a:rPr>
              <a:t>SNS</a:t>
            </a: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a:t>
            </a:r>
            <a:r>
              <a:rPr lang="en-US" altLang="ja-JP" sz="3600" dirty="0">
                <a:solidFill>
                  <a:srgbClr val="52575F"/>
                </a:solidFill>
                <a:latin typeface="BIZ UDP明朝 Medium" panose="02020500000000000000" pitchFamily="18" charset="-128"/>
                <a:ea typeface="BIZ UDP明朝 Medium" panose="02020500000000000000" pitchFamily="18" charset="-128"/>
                <a:cs typeface="MS Gothic"/>
              </a:rPr>
              <a:t>Facebook</a:t>
            </a: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や</a:t>
            </a:r>
            <a:r>
              <a:rPr lang="en-US" altLang="ja-JP" sz="3600" dirty="0">
                <a:solidFill>
                  <a:srgbClr val="52575F"/>
                </a:solidFill>
                <a:latin typeface="BIZ UDP明朝 Medium" panose="02020500000000000000" pitchFamily="18" charset="-128"/>
                <a:ea typeface="BIZ UDP明朝 Medium" panose="02020500000000000000" pitchFamily="18" charset="-128"/>
                <a:cs typeface="MS Gothic"/>
              </a:rPr>
              <a:t>Instagram</a:t>
            </a: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など）にクラブのページを開設しましょう（個人のページに追加する形でもできます）</a:t>
            </a:r>
            <a:endParaRPr lang="en-US" altLang="ja-JP" sz="3600" dirty="0">
              <a:solidFill>
                <a:srgbClr val="52575F"/>
              </a:solidFill>
              <a:latin typeface="BIZ UDP明朝 Medium" panose="02020500000000000000" pitchFamily="18" charset="-128"/>
              <a:ea typeface="BIZ UDP明朝 Medium" panose="02020500000000000000" pitchFamily="18" charset="-128"/>
              <a:cs typeface="MS Gothic"/>
            </a:endParaRPr>
          </a:p>
          <a:p>
            <a:pPr marL="457200" indent="-444500" algn="l">
              <a:lnSpc>
                <a:spcPct val="120000"/>
              </a:lnSpc>
              <a:spcAft>
                <a:spcPts val="1800"/>
              </a:spcAft>
              <a:buSzPct val="74242"/>
              <a:buFont typeface="Calibri"/>
              <a:buChar char="•"/>
              <a:tabLst>
                <a:tab pos="457200" algn="l"/>
              </a:tabLst>
            </a:pP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地区の</a:t>
            </a:r>
            <a:r>
              <a:rPr lang="en-US" altLang="ja-JP" sz="3600" dirty="0">
                <a:solidFill>
                  <a:srgbClr val="52575F"/>
                </a:solidFill>
                <a:latin typeface="BIZ UDP明朝 Medium" panose="02020500000000000000" pitchFamily="18" charset="-128"/>
                <a:ea typeface="BIZ UDP明朝 Medium" panose="02020500000000000000" pitchFamily="18" charset="-128"/>
                <a:cs typeface="MS Gothic"/>
              </a:rPr>
              <a:t>SNS</a:t>
            </a: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ページをフォローしましょう</a:t>
            </a:r>
            <a:endParaRPr lang="en-US" altLang="ja-JP" sz="3600" dirty="0">
              <a:solidFill>
                <a:srgbClr val="52575F"/>
              </a:solidFill>
              <a:latin typeface="BIZ UDP明朝 Medium" panose="02020500000000000000" pitchFamily="18" charset="-128"/>
              <a:ea typeface="BIZ UDP明朝 Medium" panose="02020500000000000000" pitchFamily="18" charset="-128"/>
              <a:cs typeface="MS Gothic"/>
            </a:endParaRPr>
          </a:p>
          <a:p>
            <a:pPr marL="457200" indent="-444500" algn="l">
              <a:lnSpc>
                <a:spcPct val="120000"/>
              </a:lnSpc>
              <a:spcAft>
                <a:spcPts val="1800"/>
              </a:spcAft>
              <a:buSzPct val="74242"/>
              <a:buFont typeface="Calibri"/>
              <a:buChar char="•"/>
              <a:tabLst>
                <a:tab pos="457200" algn="l"/>
              </a:tabLst>
            </a:pP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クラブの活動（例会や奉仕活動）をＳＮＳで積極的に発信（投稿）しましょう</a:t>
            </a:r>
            <a:endParaRPr lang="en-US" altLang="ja-JP" sz="3600" dirty="0">
              <a:solidFill>
                <a:srgbClr val="52575F"/>
              </a:solidFill>
              <a:latin typeface="BIZ UDP明朝 Medium" panose="02020500000000000000" pitchFamily="18" charset="-128"/>
              <a:ea typeface="BIZ UDP明朝 Medium" panose="02020500000000000000" pitchFamily="18" charset="-128"/>
              <a:cs typeface="MS Gothic"/>
            </a:endParaRPr>
          </a:p>
          <a:p>
            <a:pPr marL="457200" indent="-444500" algn="l">
              <a:lnSpc>
                <a:spcPct val="120000"/>
              </a:lnSpc>
              <a:spcAft>
                <a:spcPts val="1800"/>
              </a:spcAft>
              <a:buSzPct val="74242"/>
              <a:buFont typeface="Calibri"/>
              <a:buChar char="•"/>
              <a:tabLst>
                <a:tab pos="457200" algn="l"/>
              </a:tabLst>
            </a:pP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その投稿に＃（ハッシュタグ）やメンション付けをして、地区</a:t>
            </a:r>
            <a:r>
              <a:rPr lang="en-US" altLang="ja-JP" sz="3600" dirty="0">
                <a:solidFill>
                  <a:srgbClr val="52575F"/>
                </a:solidFill>
                <a:latin typeface="BIZ UDP明朝 Medium" panose="02020500000000000000" pitchFamily="18" charset="-128"/>
                <a:ea typeface="BIZ UDP明朝 Medium" panose="02020500000000000000" pitchFamily="18" charset="-128"/>
                <a:cs typeface="MS Gothic"/>
              </a:rPr>
              <a:t>HP</a:t>
            </a: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の「最新</a:t>
            </a:r>
            <a:r>
              <a:rPr lang="en-US" altLang="ja-JP" sz="3600" dirty="0">
                <a:solidFill>
                  <a:srgbClr val="52575F"/>
                </a:solidFill>
                <a:latin typeface="BIZ UDP明朝 Medium" panose="02020500000000000000" pitchFamily="18" charset="-128"/>
                <a:ea typeface="BIZ UDP明朝 Medium" panose="02020500000000000000" pitchFamily="18" charset="-128"/>
                <a:cs typeface="MS Gothic"/>
              </a:rPr>
              <a:t>SNS</a:t>
            </a:r>
            <a:r>
              <a:rPr lang="ja-JP" altLang="en-US" sz="3600" dirty="0">
                <a:solidFill>
                  <a:srgbClr val="52575F"/>
                </a:solidFill>
                <a:latin typeface="BIZ UDP明朝 Medium" panose="02020500000000000000" pitchFamily="18" charset="-128"/>
                <a:ea typeface="BIZ UDP明朝 Medium" panose="02020500000000000000" pitchFamily="18" charset="-128"/>
                <a:cs typeface="MS Gothic"/>
              </a:rPr>
              <a:t>投稿」のコーナーに掲載されるようにしましょう（個人の投稿も可能です）</a:t>
            </a:r>
            <a:endParaRPr lang="en-US" sz="3600" dirty="0">
              <a:solidFill>
                <a:srgbClr val="52575F"/>
              </a:solidFill>
              <a:latin typeface="BIZ UDP明朝 Medium" panose="02020500000000000000" pitchFamily="18" charset="-128"/>
              <a:ea typeface="BIZ UDP明朝 Medium" panose="02020500000000000000" pitchFamily="18" charset="-128"/>
              <a:cs typeface="MS Gothic"/>
            </a:endParaRPr>
          </a:p>
        </p:txBody>
      </p:sp>
      <p:pic>
        <p:nvPicPr>
          <p:cNvPr id="4" name="図 3">
            <a:extLst>
              <a:ext uri="{FF2B5EF4-FFF2-40B4-BE49-F238E27FC236}">
                <a16:creationId xmlns:a16="http://schemas.microsoft.com/office/drawing/2014/main" id="{1C55C326-D746-C793-5F24-90DAED93E1EA}"/>
              </a:ext>
            </a:extLst>
          </p:cNvPr>
          <p:cNvPicPr>
            <a:picLocks noChangeAspect="1"/>
          </p:cNvPicPr>
          <p:nvPr/>
        </p:nvPicPr>
        <p:blipFill>
          <a:blip r:embed="rId2"/>
          <a:stretch>
            <a:fillRect/>
          </a:stretch>
        </p:blipFill>
        <p:spPr>
          <a:xfrm>
            <a:off x="2497931" y="462586"/>
            <a:ext cx="5748140" cy="805254"/>
          </a:xfrm>
          <a:prstGeom prst="rect">
            <a:avLst/>
          </a:prstGeom>
        </p:spPr>
      </p:pic>
    </p:spTree>
    <p:extLst>
      <p:ext uri="{BB962C8B-B14F-4D97-AF65-F5344CB8AC3E}">
        <p14:creationId xmlns:p14="http://schemas.microsoft.com/office/powerpoint/2010/main" val="4012732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2156</TotalTime>
  <Words>1196</Words>
  <Application>Microsoft Office PowerPoint</Application>
  <PresentationFormat>ユーザー設定</PresentationFormat>
  <Paragraphs>130</Paragraphs>
  <Slides>28</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28</vt:i4>
      </vt:variant>
    </vt:vector>
  </HeadingPairs>
  <TitlesOfParts>
    <vt:vector size="41" baseType="lpstr">
      <vt:lpstr>BIZ UDPゴシック</vt:lpstr>
      <vt:lpstr>BIZ UDP明朝 Medium</vt:lpstr>
      <vt:lpstr>MS Gothic</vt:lpstr>
      <vt:lpstr>游ゴシック</vt:lpstr>
      <vt:lpstr>游ゴシック Light</vt:lpstr>
      <vt:lpstr>游明朝</vt:lpstr>
      <vt:lpstr>Aptos</vt:lpstr>
      <vt:lpstr>Aptos Display</vt:lpstr>
      <vt:lpstr>Arial</vt:lpstr>
      <vt:lpstr>Calibri</vt:lpstr>
      <vt:lpstr>Noto Sans</vt:lpstr>
      <vt:lpstr>デザインの設定</vt:lpstr>
      <vt:lpstr>1_デザインの設定</vt:lpstr>
      <vt:lpstr>2025-26年度 公共イメージ委員会事業計画 及びクラブへのお願い事項</vt:lpstr>
      <vt:lpstr>クラブ公共イメージ委員会の役割</vt:lpstr>
      <vt:lpstr>2025－26年度 公共イメージ委員会事業計画</vt:lpstr>
      <vt:lpstr>PowerPoint プレゼンテーション</vt:lpstr>
      <vt:lpstr>3年間の目標</vt:lpstr>
      <vt:lpstr>具体的な数値目標</vt:lpstr>
      <vt:lpstr>本日皆様にお願いしたいことⅠ</vt:lpstr>
      <vt:lpstr>PowerPoint プレゼンテーション</vt:lpstr>
      <vt:lpstr>本日皆様にお願いしたいことⅡ</vt:lpstr>
      <vt:lpstr>PowerPoint プレゼンテーション</vt:lpstr>
      <vt:lpstr>掲載対象とするSNS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検閲やブロック（地区管理者が公開前に行う）</vt:lpstr>
      <vt:lpstr>地区HPでの掲載状況</vt:lpstr>
      <vt:lpstr>顔写真の取り扱いには注意を</vt:lpstr>
      <vt:lpstr>本日皆様にお願いしたいことⅢ</vt:lpstr>
      <vt:lpstr>PowerPoint プレゼンテーション</vt:lpstr>
      <vt:lpstr>PowerPoint プレゼンテーション</vt:lpstr>
      <vt:lpstr>周囲には「Rotary」の「R」と同じ高さの余白を設ける！</vt:lpstr>
      <vt:lpstr>誇りのシンボル</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冨士川拓也</dc:creator>
  <cp:lastModifiedBy>2610地区 ユーザ２</cp:lastModifiedBy>
  <cp:revision>3</cp:revision>
  <dcterms:created xsi:type="dcterms:W3CDTF">2025-03-18T03:47:11Z</dcterms:created>
  <dcterms:modified xsi:type="dcterms:W3CDTF">2025-03-28T13:01:40Z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2024-05-10T00:00:00Z</vt:filetime>
  </property>
  <property fmtid="{D5CDD505-2E9C-101B-9397-08002B2CF9AE}" pid="3" name="Creator">
    <vt:lpwstr>PowerPoint 用 Acrobat PDFMaker 24</vt:lpwstr>
  </property>
  <property fmtid="{D5CDD505-2E9C-101B-9397-08002B2CF9AE}" pid="4" name="LastSaved">
    <vt:filetime>2025-03-18T00:00:00Z</vt:filetime>
  </property>
  <property fmtid="{D5CDD505-2E9C-101B-9397-08002B2CF9AE}" pid="5" name="Producer">
    <vt:lpwstr>Adobe PDF Library 24.2.207</vt:lpwstr>
  </property>
</Properties>
</file>