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7.xml" ContentType="application/vnd.openxmlformats-officedocument.presentationml.slide+xml"/>
  <Override PartName="/ppt/slides/slide14.xml" ContentType="application/vnd.openxmlformats-officedocument.presentationml.slide+xml"/>
  <Override PartName="/ppt/slides/slide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3.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5.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1.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slideMasters/slideMaster1.xml" ContentType="application/vnd.openxmlformats-officedocument.presentationml.slideMaster+xml"/>
  <Override PartName="/ppt/notesSlides/notesSlide13.xml" ContentType="application/vnd.openxmlformats-officedocument.presentationml.notesSlide+xml"/>
  <Override PartName="/ppt/notesSlides/notesSlide11.xml" ContentType="application/vnd.openxmlformats-officedocument.presentationml.notesSlide+xml"/>
  <Override PartName="/ppt/notesSlides/notesSlide8.xml" ContentType="application/vnd.openxmlformats-officedocument.presentationml.notesSlide+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23"/>
  </p:notesMasterIdLst>
  <p:sldIdLst>
    <p:sldId id="256" r:id="rId2"/>
    <p:sldId id="279" r:id="rId3"/>
    <p:sldId id="280" r:id="rId4"/>
    <p:sldId id="281" r:id="rId5"/>
    <p:sldId id="258" r:id="rId6"/>
    <p:sldId id="259" r:id="rId7"/>
    <p:sldId id="260" r:id="rId8"/>
    <p:sldId id="261" r:id="rId9"/>
    <p:sldId id="262" r:id="rId10"/>
    <p:sldId id="263" r:id="rId11"/>
    <p:sldId id="264" r:id="rId12"/>
    <p:sldId id="265" r:id="rId13"/>
    <p:sldId id="266" r:id="rId14"/>
    <p:sldId id="278" r:id="rId15"/>
    <p:sldId id="268" r:id="rId16"/>
    <p:sldId id="270" r:id="rId17"/>
    <p:sldId id="271" r:id="rId18"/>
    <p:sldId id="272" r:id="rId19"/>
    <p:sldId id="273" r:id="rId20"/>
    <p:sldId id="275" r:id="rId21"/>
    <p:sldId id="277" r:id="rId22"/>
  </p:sldIdLst>
  <p:sldSz cx="12192000" cy="6858000"/>
  <p:notesSz cx="6770688" cy="990282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1" roundtripDataSignature="AMtx7miY6zzBARi3qs/PfJe1cLMAEAT9S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D425CB43-D020-423C-A1D5-93F39212B3E2}">
  <a:tblStyle styleId="{D425CB43-D020-423C-A1D5-93F39212B3E2}" styleName="Table_0">
    <a:wholeTbl>
      <a:tcTxStyle b="off" i="off">
        <a:font>
          <a:latin typeface="游ゴシック"/>
          <a:ea typeface="游ゴシック"/>
          <a:cs typeface="游ゴシック"/>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游ゴシック"/>
          <a:ea typeface="游ゴシック"/>
          <a:cs typeface="游ゴシック"/>
        </a:font>
        <a:schemeClr val="lt1"/>
      </a:tcTxStyle>
      <a:tcStyle>
        <a:tcBdr/>
        <a:fill>
          <a:solidFill>
            <a:schemeClr val="accent1"/>
          </a:solidFill>
        </a:fill>
      </a:tcStyle>
    </a:lastCol>
    <a:firstCol>
      <a:tcTxStyle b="on" i="off">
        <a:font>
          <a:latin typeface="游ゴシック"/>
          <a:ea typeface="游ゴシック"/>
          <a:cs typeface="游ゴシック"/>
        </a:font>
        <a:schemeClr val="lt1"/>
      </a:tcTxStyle>
      <a:tcStyle>
        <a:tcBdr/>
        <a:fill>
          <a:solidFill>
            <a:schemeClr val="accent1"/>
          </a:solidFill>
        </a:fill>
      </a:tcStyle>
    </a:firstCol>
    <a:lastRow>
      <a:tcTxStyle b="on" i="off">
        <a:font>
          <a:latin typeface="游ゴシック"/>
          <a:ea typeface="游ゴシック"/>
          <a:cs typeface="游ゴシック"/>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游ゴシック"/>
          <a:ea typeface="游ゴシック"/>
          <a:cs typeface="游ゴシック"/>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6AE4A791-B0A8-4E26-97CD-4811B928BBAC}" styleName="Table_1">
    <a:wholeTbl>
      <a:tcTxStyle b="off" i="off">
        <a:font>
          <a:latin typeface="游ゴシック"/>
          <a:ea typeface="游ゴシック"/>
          <a:cs typeface="游ゴシック"/>
        </a:font>
        <a:schemeClr val="dk1"/>
      </a:tcTxStyle>
      <a:tcStyle>
        <a:tcBdr>
          <a:left>
            <a:ln w="12700" cap="flat" cmpd="sng">
              <a:solidFill>
                <a:schemeClr val="accent3"/>
              </a:solidFill>
              <a:prstDash val="solid"/>
              <a:round/>
              <a:headEnd type="none" w="sm" len="sm"/>
              <a:tailEnd type="none" w="sm" len="sm"/>
            </a:ln>
          </a:left>
          <a:right>
            <a:ln w="12700" cap="flat" cmpd="sng">
              <a:solidFill>
                <a:schemeClr val="accent3"/>
              </a:solidFill>
              <a:prstDash val="solid"/>
              <a:round/>
              <a:headEnd type="none" w="sm" len="sm"/>
              <a:tailEnd type="none" w="sm" len="sm"/>
            </a:ln>
          </a:right>
          <a:top>
            <a:ln w="12700" cap="flat" cmpd="sng">
              <a:solidFill>
                <a:schemeClr val="accent3"/>
              </a:solidFill>
              <a:prstDash val="solid"/>
              <a:round/>
              <a:headEnd type="none" w="sm" len="sm"/>
              <a:tailEnd type="none" w="sm" len="sm"/>
            </a:ln>
          </a:top>
          <a:bottom>
            <a:ln w="12700" cap="flat" cmpd="sng">
              <a:solidFill>
                <a:schemeClr val="accent3"/>
              </a:solidFill>
              <a:prstDash val="solid"/>
              <a:round/>
              <a:headEnd type="none" w="sm" len="sm"/>
              <a:tailEnd type="none" w="sm" len="sm"/>
            </a:ln>
          </a:bottom>
          <a:insideH>
            <a:ln w="12700" cap="flat" cmpd="sng">
              <a:solidFill>
                <a:schemeClr val="accent3"/>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lt1"/>
          </a:solidFill>
        </a:fill>
      </a:tcStyle>
    </a:wholeTbl>
    <a:band1H>
      <a:tcTxStyle b="off" i="off"/>
      <a:tcStyle>
        <a:tcBdr/>
        <a:fill>
          <a:solidFill>
            <a:srgbClr val="F0F0F0"/>
          </a:solidFill>
        </a:fill>
      </a:tcStyle>
    </a:band1H>
    <a:band2H>
      <a:tcTxStyle b="off" i="off"/>
      <a:tcStyle>
        <a:tcBdr/>
      </a:tcStyle>
    </a:band2H>
    <a:band1V>
      <a:tcTxStyle b="off" i="off"/>
      <a:tcStyle>
        <a:tcBdr/>
        <a:fill>
          <a:solidFill>
            <a:srgbClr val="F0F0F0"/>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50800" cap="flat" cmpd="sng">
              <a:solidFill>
                <a:schemeClr val="accent3"/>
              </a:solidFill>
              <a:prstDash val="solid"/>
              <a:round/>
              <a:headEnd type="none" w="sm" len="sm"/>
              <a:tailEnd type="none" w="sm" len="sm"/>
            </a:ln>
          </a:top>
        </a:tcBdr>
        <a:fill>
          <a:solidFill>
            <a:schemeClr val="lt1"/>
          </a:solidFill>
        </a:fill>
      </a:tcStyle>
    </a:lastRow>
    <a:seCell>
      <a:tcTxStyle b="off" i="off"/>
      <a:tcStyle>
        <a:tcBdr/>
      </a:tcStyle>
    </a:seCell>
    <a:swCell>
      <a:tcTxStyle b="off" i="off"/>
      <a:tcStyle>
        <a:tcBdr/>
      </a:tcStyle>
    </a:swCell>
    <a:firstRow>
      <a:tcTxStyle b="on" i="off">
        <a:font>
          <a:latin typeface="游ゴシック"/>
          <a:ea typeface="游ゴシック"/>
          <a:cs typeface="游ゴシック"/>
        </a:font>
        <a:schemeClr val="lt1"/>
      </a:tcTxStyle>
      <a:tcStyle>
        <a:tcBdr/>
        <a:fill>
          <a:solidFill>
            <a:schemeClr val="accent3"/>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00" d="100"/>
          <a:sy n="100" d="100"/>
        </p:scale>
        <p:origin x="-72" y="57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36"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2" y="2"/>
            <a:ext cx="2933965" cy="496860"/>
          </a:xfrm>
          <a:prstGeom prst="rect">
            <a:avLst/>
          </a:prstGeom>
          <a:noFill/>
          <a:ln>
            <a:noFill/>
          </a:ln>
        </p:spPr>
        <p:txBody>
          <a:bodyPr spcFirstLastPara="1" wrap="square" lIns="91806" tIns="45903" rIns="91806" bIns="45903"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35157" y="2"/>
            <a:ext cx="2933965" cy="496860"/>
          </a:xfrm>
          <a:prstGeom prst="rect">
            <a:avLst/>
          </a:prstGeom>
          <a:noFill/>
          <a:ln>
            <a:noFill/>
          </a:ln>
        </p:spPr>
        <p:txBody>
          <a:bodyPr spcFirstLastPara="1" wrap="square" lIns="91806" tIns="45903" rIns="91806" bIns="45903"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417513" y="1238250"/>
            <a:ext cx="5935662" cy="3340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7069" y="4765735"/>
            <a:ext cx="5416550" cy="3899238"/>
          </a:xfrm>
          <a:prstGeom prst="rect">
            <a:avLst/>
          </a:prstGeom>
          <a:noFill/>
          <a:ln>
            <a:noFill/>
          </a:ln>
        </p:spPr>
        <p:txBody>
          <a:bodyPr spcFirstLastPara="1" wrap="square" lIns="91806" tIns="45903" rIns="91806" bIns="45903"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2" y="9405967"/>
            <a:ext cx="2933965" cy="496859"/>
          </a:xfrm>
          <a:prstGeom prst="rect">
            <a:avLst/>
          </a:prstGeom>
          <a:noFill/>
          <a:ln>
            <a:noFill/>
          </a:ln>
        </p:spPr>
        <p:txBody>
          <a:bodyPr spcFirstLastPara="1" wrap="square" lIns="91806" tIns="45903" rIns="91806" bIns="45903"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35157" y="9405967"/>
            <a:ext cx="2933965" cy="496859"/>
          </a:xfrm>
          <a:prstGeom prst="rect">
            <a:avLst/>
          </a:prstGeom>
          <a:noFill/>
          <a:ln>
            <a:noFill/>
          </a:ln>
        </p:spPr>
        <p:txBody>
          <a:bodyPr spcFirstLastPara="1" wrap="square" lIns="91806" tIns="45903" rIns="91806" bIns="45903" anchor="b" anchorCtr="0">
            <a:noAutofit/>
          </a:bodyPr>
          <a:lstStyle/>
          <a:p>
            <a:pPr algn="r">
              <a:buSzPts val="1200"/>
            </a:pPr>
            <a:fld id="{00000000-1234-1234-1234-123412341234}" type="slidenum">
              <a:rPr lang="en-US" altLang="ja-JP" sz="1200" smtClean="0">
                <a:solidFill>
                  <a:schemeClr val="dk1"/>
                </a:solidFill>
              </a:rPr>
              <a:pPr algn="r">
                <a:buSzPts val="1200"/>
              </a:pPr>
              <a:t>‹#›</a:t>
            </a:fld>
            <a:endParaRPr lang="en-US" sz="1200">
              <a:solidFill>
                <a:schemeClr val="dk1"/>
              </a:solidFill>
            </a:endParaRPr>
          </a:p>
        </p:txBody>
      </p:sp>
    </p:spTree>
    <p:extLst>
      <p:ext uri="{BB962C8B-B14F-4D97-AF65-F5344CB8AC3E}">
        <p14:creationId xmlns:p14="http://schemas.microsoft.com/office/powerpoint/2010/main" val="350415622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txBox="1">
            <a:spLocks noGrp="1"/>
          </p:cNvSpPr>
          <p:nvPr>
            <p:ph type="body" idx="1"/>
          </p:nvPr>
        </p:nvSpPr>
        <p:spPr>
          <a:xfrm>
            <a:off x="677069" y="4765735"/>
            <a:ext cx="5416550" cy="3899238"/>
          </a:xfrm>
          <a:prstGeom prst="rect">
            <a:avLst/>
          </a:prstGeom>
          <a:noFill/>
          <a:ln>
            <a:noFill/>
          </a:ln>
        </p:spPr>
        <p:txBody>
          <a:bodyPr spcFirstLastPara="1" wrap="square" lIns="91806" tIns="45903" rIns="91806" bIns="45903" anchor="t" anchorCtr="0">
            <a:noAutofit/>
          </a:bodyPr>
          <a:lstStyle/>
          <a:p>
            <a:pPr marL="0" indent="0"/>
            <a:endParaRPr/>
          </a:p>
        </p:txBody>
      </p:sp>
      <p:sp>
        <p:nvSpPr>
          <p:cNvPr id="88" name="Google Shape;88;p1:notes"/>
          <p:cNvSpPr>
            <a:spLocks noGrp="1" noRot="1" noChangeAspect="1"/>
          </p:cNvSpPr>
          <p:nvPr>
            <p:ph type="sldImg" idx="2"/>
          </p:nvPr>
        </p:nvSpPr>
        <p:spPr>
          <a:xfrm>
            <a:off x="417513" y="1238250"/>
            <a:ext cx="5935662" cy="3340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7848d13af1_2_14:notes"/>
          <p:cNvSpPr>
            <a:spLocks noGrp="1" noRot="1" noChangeAspect="1"/>
          </p:cNvSpPr>
          <p:nvPr>
            <p:ph type="sldImg" idx="2"/>
          </p:nvPr>
        </p:nvSpPr>
        <p:spPr>
          <a:xfrm>
            <a:off x="417513" y="1238250"/>
            <a:ext cx="5935662" cy="3340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g27848d13af1_2_14:notes"/>
          <p:cNvSpPr txBox="1">
            <a:spLocks noGrp="1"/>
          </p:cNvSpPr>
          <p:nvPr>
            <p:ph type="body" idx="1"/>
          </p:nvPr>
        </p:nvSpPr>
        <p:spPr>
          <a:xfrm>
            <a:off x="677070" y="4765735"/>
            <a:ext cx="5416422" cy="3899368"/>
          </a:xfrm>
          <a:prstGeom prst="rect">
            <a:avLst/>
          </a:prstGeom>
          <a:noFill/>
          <a:ln>
            <a:noFill/>
          </a:ln>
        </p:spPr>
        <p:txBody>
          <a:bodyPr spcFirstLastPara="1" wrap="square" lIns="91806" tIns="45903" rIns="91806" bIns="45903" anchor="t" anchorCtr="0">
            <a:noAutofit/>
          </a:bodyPr>
          <a:lstStyle/>
          <a:p>
            <a:pPr marL="0" indent="0"/>
            <a:endParaRPr/>
          </a:p>
        </p:txBody>
      </p:sp>
      <p:sp>
        <p:nvSpPr>
          <p:cNvPr id="174" name="Google Shape;174;g27848d13af1_2_14:notes"/>
          <p:cNvSpPr txBox="1">
            <a:spLocks noGrp="1"/>
          </p:cNvSpPr>
          <p:nvPr>
            <p:ph type="sldNum" idx="12"/>
          </p:nvPr>
        </p:nvSpPr>
        <p:spPr>
          <a:xfrm>
            <a:off x="3835156" y="9405967"/>
            <a:ext cx="2934092" cy="496984"/>
          </a:xfrm>
          <a:prstGeom prst="rect">
            <a:avLst/>
          </a:prstGeom>
          <a:noFill/>
          <a:ln>
            <a:noFill/>
          </a:ln>
        </p:spPr>
        <p:txBody>
          <a:bodyPr spcFirstLastPara="1" wrap="square" lIns="91806" tIns="45903" rIns="91806" bIns="45903" anchor="b" anchorCtr="0">
            <a:noAutofit/>
          </a:bodyPr>
          <a:lstStyle/>
          <a:p>
            <a:pPr algn="r">
              <a:buSzPts val="1400"/>
            </a:pPr>
            <a:fld id="{00000000-1234-1234-1234-123412341234}" type="slidenum">
              <a:rPr lang="en-US" altLang="ja-JP"/>
              <a:pPr algn="r">
                <a:buSzPts val="1400"/>
              </a:pP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7848d13af1_2_19:notes"/>
          <p:cNvSpPr>
            <a:spLocks noGrp="1" noRot="1" noChangeAspect="1"/>
          </p:cNvSpPr>
          <p:nvPr>
            <p:ph type="sldImg" idx="2"/>
          </p:nvPr>
        </p:nvSpPr>
        <p:spPr>
          <a:xfrm>
            <a:off x="417513" y="1238250"/>
            <a:ext cx="5935662" cy="3340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g27848d13af1_2_19:notes"/>
          <p:cNvSpPr txBox="1">
            <a:spLocks noGrp="1"/>
          </p:cNvSpPr>
          <p:nvPr>
            <p:ph type="body" idx="1"/>
          </p:nvPr>
        </p:nvSpPr>
        <p:spPr>
          <a:xfrm>
            <a:off x="677070" y="4765735"/>
            <a:ext cx="5416422" cy="3899368"/>
          </a:xfrm>
          <a:prstGeom prst="rect">
            <a:avLst/>
          </a:prstGeom>
          <a:noFill/>
          <a:ln>
            <a:noFill/>
          </a:ln>
        </p:spPr>
        <p:txBody>
          <a:bodyPr spcFirstLastPara="1" wrap="square" lIns="91806" tIns="45903" rIns="91806" bIns="45903" anchor="t" anchorCtr="0">
            <a:noAutofit/>
          </a:bodyPr>
          <a:lstStyle/>
          <a:p>
            <a:pPr marL="0" indent="0"/>
            <a:endParaRPr/>
          </a:p>
        </p:txBody>
      </p:sp>
      <p:sp>
        <p:nvSpPr>
          <p:cNvPr id="186" name="Google Shape;186;g27848d13af1_2_19:notes"/>
          <p:cNvSpPr txBox="1">
            <a:spLocks noGrp="1"/>
          </p:cNvSpPr>
          <p:nvPr>
            <p:ph type="sldNum" idx="12"/>
          </p:nvPr>
        </p:nvSpPr>
        <p:spPr>
          <a:xfrm>
            <a:off x="3835156" y="9405967"/>
            <a:ext cx="2934092" cy="496984"/>
          </a:xfrm>
          <a:prstGeom prst="rect">
            <a:avLst/>
          </a:prstGeom>
          <a:noFill/>
          <a:ln>
            <a:noFill/>
          </a:ln>
        </p:spPr>
        <p:txBody>
          <a:bodyPr spcFirstLastPara="1" wrap="square" lIns="91806" tIns="45903" rIns="91806" bIns="45903" anchor="b" anchorCtr="0">
            <a:noAutofit/>
          </a:bodyPr>
          <a:lstStyle/>
          <a:p>
            <a:pPr algn="r">
              <a:buSzPts val="1400"/>
            </a:pPr>
            <a:fld id="{00000000-1234-1234-1234-123412341234}" type="slidenum">
              <a:rPr lang="en-US" altLang="ja-JP"/>
              <a:pPr algn="r">
                <a:buSzPts val="1400"/>
              </a:pP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4:notes"/>
          <p:cNvSpPr txBox="1">
            <a:spLocks noGrp="1"/>
          </p:cNvSpPr>
          <p:nvPr>
            <p:ph type="body" idx="1"/>
          </p:nvPr>
        </p:nvSpPr>
        <p:spPr>
          <a:xfrm>
            <a:off x="677069" y="4765735"/>
            <a:ext cx="5416550" cy="3899238"/>
          </a:xfrm>
          <a:prstGeom prst="rect">
            <a:avLst/>
          </a:prstGeom>
          <a:noFill/>
          <a:ln>
            <a:noFill/>
          </a:ln>
        </p:spPr>
        <p:txBody>
          <a:bodyPr spcFirstLastPara="1" wrap="square" lIns="91806" tIns="45903" rIns="91806" bIns="45903" anchor="t" anchorCtr="0">
            <a:noAutofit/>
          </a:bodyPr>
          <a:lstStyle/>
          <a:p>
            <a:pPr marL="0" indent="0"/>
            <a:endParaRPr/>
          </a:p>
        </p:txBody>
      </p:sp>
      <p:sp>
        <p:nvSpPr>
          <p:cNvPr id="198" name="Google Shape;198;p4:notes"/>
          <p:cNvSpPr>
            <a:spLocks noGrp="1" noRot="1" noChangeAspect="1"/>
          </p:cNvSpPr>
          <p:nvPr>
            <p:ph type="sldImg" idx="2"/>
          </p:nvPr>
        </p:nvSpPr>
        <p:spPr>
          <a:xfrm>
            <a:off x="417513" y="1238250"/>
            <a:ext cx="5935662" cy="3340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5:notes"/>
          <p:cNvSpPr txBox="1">
            <a:spLocks noGrp="1"/>
          </p:cNvSpPr>
          <p:nvPr>
            <p:ph type="body" idx="1"/>
          </p:nvPr>
        </p:nvSpPr>
        <p:spPr>
          <a:xfrm>
            <a:off x="677069" y="4765735"/>
            <a:ext cx="5416550" cy="3899238"/>
          </a:xfrm>
          <a:prstGeom prst="rect">
            <a:avLst/>
          </a:prstGeom>
          <a:noFill/>
          <a:ln>
            <a:noFill/>
          </a:ln>
        </p:spPr>
        <p:txBody>
          <a:bodyPr spcFirstLastPara="1" wrap="square" lIns="91806" tIns="45903" rIns="91806" bIns="45903" anchor="t" anchorCtr="0">
            <a:noAutofit/>
          </a:bodyPr>
          <a:lstStyle/>
          <a:p>
            <a:pPr marL="0" indent="0"/>
            <a:endParaRPr/>
          </a:p>
        </p:txBody>
      </p:sp>
      <p:sp>
        <p:nvSpPr>
          <p:cNvPr id="206" name="Google Shape;206;p5:notes"/>
          <p:cNvSpPr>
            <a:spLocks noGrp="1" noRot="1" noChangeAspect="1"/>
          </p:cNvSpPr>
          <p:nvPr>
            <p:ph type="sldImg" idx="2"/>
          </p:nvPr>
        </p:nvSpPr>
        <p:spPr>
          <a:xfrm>
            <a:off x="417513" y="1238250"/>
            <a:ext cx="5935662" cy="3340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7:notes"/>
          <p:cNvSpPr txBox="1">
            <a:spLocks noGrp="1"/>
          </p:cNvSpPr>
          <p:nvPr>
            <p:ph type="body" idx="1"/>
          </p:nvPr>
        </p:nvSpPr>
        <p:spPr>
          <a:xfrm>
            <a:off x="677069" y="4765735"/>
            <a:ext cx="5416550" cy="3899238"/>
          </a:xfrm>
          <a:prstGeom prst="rect">
            <a:avLst/>
          </a:prstGeom>
          <a:noFill/>
          <a:ln>
            <a:noFill/>
          </a:ln>
        </p:spPr>
        <p:txBody>
          <a:bodyPr spcFirstLastPara="1" wrap="square" lIns="91806" tIns="45903" rIns="91806" bIns="45903" anchor="t" anchorCtr="0">
            <a:noAutofit/>
          </a:bodyPr>
          <a:lstStyle/>
          <a:p>
            <a:pPr marL="0" indent="0"/>
            <a:endParaRPr/>
          </a:p>
        </p:txBody>
      </p:sp>
      <p:sp>
        <p:nvSpPr>
          <p:cNvPr id="222" name="Google Shape;222;p7:notes"/>
          <p:cNvSpPr>
            <a:spLocks noGrp="1" noRot="1" noChangeAspect="1"/>
          </p:cNvSpPr>
          <p:nvPr>
            <p:ph type="sldImg" idx="2"/>
          </p:nvPr>
        </p:nvSpPr>
        <p:spPr>
          <a:xfrm>
            <a:off x="417513" y="1238250"/>
            <a:ext cx="5935662" cy="3340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9:notes"/>
          <p:cNvSpPr txBox="1">
            <a:spLocks noGrp="1"/>
          </p:cNvSpPr>
          <p:nvPr>
            <p:ph type="body" idx="1"/>
          </p:nvPr>
        </p:nvSpPr>
        <p:spPr>
          <a:xfrm>
            <a:off x="677069" y="4765735"/>
            <a:ext cx="5416550" cy="3899238"/>
          </a:xfrm>
          <a:prstGeom prst="rect">
            <a:avLst/>
          </a:prstGeom>
          <a:noFill/>
          <a:ln>
            <a:noFill/>
          </a:ln>
        </p:spPr>
        <p:txBody>
          <a:bodyPr spcFirstLastPara="1" wrap="square" lIns="91806" tIns="45903" rIns="91806" bIns="45903" anchor="t" anchorCtr="0">
            <a:noAutofit/>
          </a:bodyPr>
          <a:lstStyle/>
          <a:p>
            <a:pPr marL="0" indent="0"/>
            <a:endParaRPr/>
          </a:p>
        </p:txBody>
      </p:sp>
      <p:sp>
        <p:nvSpPr>
          <p:cNvPr id="237" name="Google Shape;237;p9:notes"/>
          <p:cNvSpPr>
            <a:spLocks noGrp="1" noRot="1" noChangeAspect="1"/>
          </p:cNvSpPr>
          <p:nvPr>
            <p:ph type="sldImg" idx="2"/>
          </p:nvPr>
        </p:nvSpPr>
        <p:spPr>
          <a:xfrm>
            <a:off x="417513" y="1238250"/>
            <a:ext cx="5935662" cy="3340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0:notes"/>
          <p:cNvSpPr txBox="1">
            <a:spLocks noGrp="1"/>
          </p:cNvSpPr>
          <p:nvPr>
            <p:ph type="body" idx="1"/>
          </p:nvPr>
        </p:nvSpPr>
        <p:spPr>
          <a:xfrm>
            <a:off x="677069" y="4765735"/>
            <a:ext cx="5416550" cy="3899238"/>
          </a:xfrm>
          <a:prstGeom prst="rect">
            <a:avLst/>
          </a:prstGeom>
          <a:noFill/>
          <a:ln>
            <a:noFill/>
          </a:ln>
        </p:spPr>
        <p:txBody>
          <a:bodyPr spcFirstLastPara="1" wrap="square" lIns="91806" tIns="45903" rIns="91806" bIns="45903" anchor="t" anchorCtr="0">
            <a:noAutofit/>
          </a:bodyPr>
          <a:lstStyle/>
          <a:p>
            <a:pPr marL="0" indent="0"/>
            <a:endParaRPr/>
          </a:p>
        </p:txBody>
      </p:sp>
      <p:sp>
        <p:nvSpPr>
          <p:cNvPr id="243" name="Google Shape;243;p10:notes"/>
          <p:cNvSpPr>
            <a:spLocks noGrp="1" noRot="1" noChangeAspect="1"/>
          </p:cNvSpPr>
          <p:nvPr>
            <p:ph type="sldImg" idx="2"/>
          </p:nvPr>
        </p:nvSpPr>
        <p:spPr>
          <a:xfrm>
            <a:off x="417513" y="1238250"/>
            <a:ext cx="5935662" cy="3340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1:notes"/>
          <p:cNvSpPr txBox="1">
            <a:spLocks noGrp="1"/>
          </p:cNvSpPr>
          <p:nvPr>
            <p:ph type="body" idx="1"/>
          </p:nvPr>
        </p:nvSpPr>
        <p:spPr>
          <a:xfrm>
            <a:off x="677069" y="4765735"/>
            <a:ext cx="5416550" cy="3899238"/>
          </a:xfrm>
          <a:prstGeom prst="rect">
            <a:avLst/>
          </a:prstGeom>
          <a:noFill/>
          <a:ln>
            <a:noFill/>
          </a:ln>
        </p:spPr>
        <p:txBody>
          <a:bodyPr spcFirstLastPara="1" wrap="square" lIns="91806" tIns="45903" rIns="91806" bIns="45903" anchor="t" anchorCtr="0">
            <a:noAutofit/>
          </a:bodyPr>
          <a:lstStyle/>
          <a:p>
            <a:pPr marL="0" indent="0"/>
            <a:endParaRPr/>
          </a:p>
        </p:txBody>
      </p:sp>
      <p:sp>
        <p:nvSpPr>
          <p:cNvPr id="249" name="Google Shape;249;p11:notes"/>
          <p:cNvSpPr>
            <a:spLocks noGrp="1" noRot="1" noChangeAspect="1"/>
          </p:cNvSpPr>
          <p:nvPr>
            <p:ph type="sldImg" idx="2"/>
          </p:nvPr>
        </p:nvSpPr>
        <p:spPr>
          <a:xfrm>
            <a:off x="417513" y="1238250"/>
            <a:ext cx="5935662" cy="3340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2:notes"/>
          <p:cNvSpPr txBox="1">
            <a:spLocks noGrp="1"/>
          </p:cNvSpPr>
          <p:nvPr>
            <p:ph type="body" idx="1"/>
          </p:nvPr>
        </p:nvSpPr>
        <p:spPr>
          <a:xfrm>
            <a:off x="677069" y="4765735"/>
            <a:ext cx="5416550" cy="3899238"/>
          </a:xfrm>
          <a:prstGeom prst="rect">
            <a:avLst/>
          </a:prstGeom>
          <a:noFill/>
          <a:ln>
            <a:noFill/>
          </a:ln>
        </p:spPr>
        <p:txBody>
          <a:bodyPr spcFirstLastPara="1" wrap="square" lIns="91806" tIns="45903" rIns="91806" bIns="45903" anchor="t" anchorCtr="0">
            <a:noAutofit/>
          </a:bodyPr>
          <a:lstStyle/>
          <a:p>
            <a:pPr marL="0" indent="0"/>
            <a:endParaRPr/>
          </a:p>
        </p:txBody>
      </p:sp>
      <p:sp>
        <p:nvSpPr>
          <p:cNvPr id="255" name="Google Shape;255;p12:notes"/>
          <p:cNvSpPr>
            <a:spLocks noGrp="1" noRot="1" noChangeAspect="1"/>
          </p:cNvSpPr>
          <p:nvPr>
            <p:ph type="sldImg" idx="2"/>
          </p:nvPr>
        </p:nvSpPr>
        <p:spPr>
          <a:xfrm>
            <a:off x="417513" y="1238250"/>
            <a:ext cx="5935662" cy="3340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4:notes"/>
          <p:cNvSpPr txBox="1">
            <a:spLocks noGrp="1"/>
          </p:cNvSpPr>
          <p:nvPr>
            <p:ph type="body" idx="1"/>
          </p:nvPr>
        </p:nvSpPr>
        <p:spPr>
          <a:xfrm>
            <a:off x="677069" y="4765735"/>
            <a:ext cx="5416550" cy="3899238"/>
          </a:xfrm>
          <a:prstGeom prst="rect">
            <a:avLst/>
          </a:prstGeom>
          <a:noFill/>
          <a:ln>
            <a:noFill/>
          </a:ln>
        </p:spPr>
        <p:txBody>
          <a:bodyPr spcFirstLastPara="1" wrap="square" lIns="91806" tIns="45903" rIns="91806" bIns="45903" anchor="t" anchorCtr="0">
            <a:noAutofit/>
          </a:bodyPr>
          <a:lstStyle/>
          <a:p>
            <a:pPr marL="0" indent="0"/>
            <a:endParaRPr/>
          </a:p>
        </p:txBody>
      </p:sp>
      <p:sp>
        <p:nvSpPr>
          <p:cNvPr id="275" name="Google Shape;275;p14:notes"/>
          <p:cNvSpPr>
            <a:spLocks noGrp="1" noRot="1" noChangeAspect="1"/>
          </p:cNvSpPr>
          <p:nvPr>
            <p:ph type="sldImg" idx="2"/>
          </p:nvPr>
        </p:nvSpPr>
        <p:spPr>
          <a:xfrm>
            <a:off x="417513" y="1238250"/>
            <a:ext cx="5935662" cy="3340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3:notes"/>
          <p:cNvSpPr txBox="1">
            <a:spLocks noGrp="1"/>
          </p:cNvSpPr>
          <p:nvPr>
            <p:ph type="body" idx="1"/>
          </p:nvPr>
        </p:nvSpPr>
        <p:spPr>
          <a:xfrm>
            <a:off x="677069" y="4765734"/>
            <a:ext cx="5416550" cy="3899238"/>
          </a:xfrm>
          <a:prstGeom prst="rect">
            <a:avLst/>
          </a:prstGeom>
        </p:spPr>
        <p:txBody>
          <a:bodyPr spcFirstLastPara="1" wrap="square" lIns="91142" tIns="45558" rIns="91142" bIns="45558" anchor="t" anchorCtr="0">
            <a:noAutofit/>
          </a:bodyPr>
          <a:lstStyle/>
          <a:p>
            <a:pPr marL="0" indent="0"/>
            <a:endParaRPr/>
          </a:p>
        </p:txBody>
      </p:sp>
      <p:sp>
        <p:nvSpPr>
          <p:cNvPr id="165" name="Google Shape;165;p3:notes"/>
          <p:cNvSpPr>
            <a:spLocks noGrp="1" noRot="1" noChangeAspect="1"/>
          </p:cNvSpPr>
          <p:nvPr>
            <p:ph type="sldImg" idx="2"/>
          </p:nvPr>
        </p:nvSpPr>
        <p:spPr>
          <a:xfrm>
            <a:off x="1158875" y="1238250"/>
            <a:ext cx="4452938" cy="33416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6:notes"/>
          <p:cNvSpPr txBox="1">
            <a:spLocks noGrp="1"/>
          </p:cNvSpPr>
          <p:nvPr>
            <p:ph type="body" idx="1"/>
          </p:nvPr>
        </p:nvSpPr>
        <p:spPr>
          <a:xfrm>
            <a:off x="677069" y="4765735"/>
            <a:ext cx="5416550" cy="3899238"/>
          </a:xfrm>
          <a:prstGeom prst="rect">
            <a:avLst/>
          </a:prstGeom>
          <a:noFill/>
          <a:ln>
            <a:noFill/>
          </a:ln>
        </p:spPr>
        <p:txBody>
          <a:bodyPr spcFirstLastPara="1" wrap="square" lIns="91806" tIns="45903" rIns="91806" bIns="45903" anchor="t" anchorCtr="0">
            <a:noAutofit/>
          </a:bodyPr>
          <a:lstStyle/>
          <a:p>
            <a:pPr marL="0" indent="0"/>
            <a:endParaRPr/>
          </a:p>
        </p:txBody>
      </p:sp>
      <p:sp>
        <p:nvSpPr>
          <p:cNvPr id="292" name="Google Shape;292;p16:notes"/>
          <p:cNvSpPr>
            <a:spLocks noGrp="1" noRot="1" noChangeAspect="1"/>
          </p:cNvSpPr>
          <p:nvPr>
            <p:ph type="sldImg" idx="2"/>
          </p:nvPr>
        </p:nvSpPr>
        <p:spPr>
          <a:xfrm>
            <a:off x="417513" y="1238250"/>
            <a:ext cx="5935662" cy="3340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4:notes"/>
          <p:cNvSpPr>
            <a:spLocks noGrp="1" noRot="1" noChangeAspect="1"/>
          </p:cNvSpPr>
          <p:nvPr>
            <p:ph type="sldImg" idx="2"/>
          </p:nvPr>
        </p:nvSpPr>
        <p:spPr>
          <a:xfrm>
            <a:off x="415925" y="1238250"/>
            <a:ext cx="5938838" cy="33416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4:notes"/>
          <p:cNvSpPr txBox="1">
            <a:spLocks noGrp="1"/>
          </p:cNvSpPr>
          <p:nvPr>
            <p:ph type="body" idx="1"/>
          </p:nvPr>
        </p:nvSpPr>
        <p:spPr>
          <a:xfrm>
            <a:off x="677069" y="4765734"/>
            <a:ext cx="5416550" cy="3899238"/>
          </a:xfrm>
          <a:prstGeom prst="rect">
            <a:avLst/>
          </a:prstGeom>
          <a:noFill/>
          <a:ln>
            <a:noFill/>
          </a:ln>
        </p:spPr>
        <p:txBody>
          <a:bodyPr spcFirstLastPara="1" wrap="square" lIns="91142" tIns="45558" rIns="91142" bIns="45558" anchor="t" anchorCtr="0">
            <a:noAutofit/>
          </a:bodyPr>
          <a:lstStyle/>
          <a:p>
            <a:pPr marL="0" indent="0"/>
            <a:r>
              <a:rPr lang="ja-JP"/>
              <a:t>179の国と地域で、1万以上のクラブ</a:t>
            </a:r>
            <a:endParaRPr/>
          </a:p>
          <a:p>
            <a:pPr marL="0" indent="0"/>
            <a:r>
              <a:rPr lang="ja-JP"/>
              <a:t>会員数としては23万人以上</a:t>
            </a:r>
            <a:endParaRPr/>
          </a:p>
          <a:p>
            <a:pPr marL="0" indent="0"/>
            <a:endParaRPr/>
          </a:p>
          <a:p>
            <a:pPr marL="0" indent="0"/>
            <a:r>
              <a:rPr lang="ja-JP" b="0" i="0">
                <a:solidFill>
                  <a:srgbClr val="000000"/>
                </a:solidFill>
                <a:latin typeface="Noto Sans"/>
                <a:ea typeface="Noto Sans"/>
                <a:cs typeface="Noto Sans"/>
                <a:sym typeface="Noto Sans"/>
              </a:rPr>
              <a:t>2019年規定審議会は、国際ロータリーの組織規定を改正し、その結果、ローターアクトクラブが国際ロータリーの加盟クラブに含まれることとなりました。</a:t>
            </a:r>
            <a:endParaRPr b="0" i="0">
              <a:solidFill>
                <a:srgbClr val="000000"/>
              </a:solidFill>
              <a:latin typeface="Noto Sans"/>
              <a:ea typeface="Noto Sans"/>
              <a:cs typeface="Noto Sans"/>
              <a:sym typeface="Noto Sans"/>
            </a:endParaRPr>
          </a:p>
          <a:p>
            <a:pPr marL="0" indent="0"/>
            <a:endParaRPr b="0" i="0">
              <a:solidFill>
                <a:srgbClr val="000000"/>
              </a:solidFill>
              <a:latin typeface="Noto Sans"/>
              <a:ea typeface="Noto Sans"/>
              <a:cs typeface="Noto Sans"/>
              <a:sym typeface="Noto Sans"/>
            </a:endParaRPr>
          </a:p>
          <a:p>
            <a:pPr marL="0" indent="0"/>
            <a:r>
              <a:rPr lang="ja-JP" b="0" i="0">
                <a:solidFill>
                  <a:srgbClr val="000000"/>
                </a:solidFill>
                <a:latin typeface="Noto Sans"/>
                <a:ea typeface="Noto Sans"/>
                <a:cs typeface="Noto Sans"/>
                <a:sym typeface="Noto Sans"/>
              </a:rPr>
              <a:t>2022年7月1日より、ロータリークラブと同等の立場となった</a:t>
            </a:r>
            <a:endParaRPr b="0" i="0">
              <a:solidFill>
                <a:srgbClr val="000000"/>
              </a:solidFill>
              <a:latin typeface="Noto Sans"/>
              <a:ea typeface="Noto Sans"/>
              <a:cs typeface="Noto Sans"/>
              <a:sym typeface="Noto Sans"/>
            </a:endParaRPr>
          </a:p>
          <a:p>
            <a:pPr marL="0" indent="0"/>
            <a:r>
              <a:rPr lang="ja-JP" b="0" i="0">
                <a:solidFill>
                  <a:srgbClr val="000000"/>
                </a:solidFill>
                <a:latin typeface="Noto Sans"/>
                <a:ea typeface="Noto Sans"/>
                <a:cs typeface="Noto Sans"/>
                <a:sym typeface="Noto Sans"/>
              </a:rPr>
              <a:t>しかし、</a:t>
            </a:r>
            <a:endParaRPr/>
          </a:p>
        </p:txBody>
      </p:sp>
      <p:sp>
        <p:nvSpPr>
          <p:cNvPr id="172" name="Google Shape;172;p4:notes"/>
          <p:cNvSpPr txBox="1">
            <a:spLocks noGrp="1"/>
          </p:cNvSpPr>
          <p:nvPr>
            <p:ph type="sldNum" idx="12"/>
          </p:nvPr>
        </p:nvSpPr>
        <p:spPr>
          <a:xfrm>
            <a:off x="3835157" y="9405966"/>
            <a:ext cx="2933965" cy="496860"/>
          </a:xfrm>
          <a:prstGeom prst="rect">
            <a:avLst/>
          </a:prstGeom>
          <a:noFill/>
          <a:ln>
            <a:noFill/>
          </a:ln>
        </p:spPr>
        <p:txBody>
          <a:bodyPr spcFirstLastPara="1" wrap="square" lIns="91142" tIns="45558" rIns="91142" bIns="45558" anchor="b" anchorCtr="0">
            <a:noAutofit/>
          </a:bodyPr>
          <a:lstStyle/>
          <a:p>
            <a:pPr algn="r"/>
            <a:fld id="{00000000-1234-1234-1234-123412341234}" type="slidenum">
              <a:rPr lang="en-US" altLang="ja-JP"/>
              <a:pPr algn="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5:notes"/>
          <p:cNvSpPr>
            <a:spLocks noGrp="1" noRot="1" noChangeAspect="1"/>
          </p:cNvSpPr>
          <p:nvPr>
            <p:ph type="sldImg" idx="2"/>
          </p:nvPr>
        </p:nvSpPr>
        <p:spPr>
          <a:xfrm>
            <a:off x="415925" y="1238250"/>
            <a:ext cx="5938838" cy="33416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5:notes"/>
          <p:cNvSpPr txBox="1">
            <a:spLocks noGrp="1"/>
          </p:cNvSpPr>
          <p:nvPr>
            <p:ph type="body" idx="1"/>
          </p:nvPr>
        </p:nvSpPr>
        <p:spPr>
          <a:xfrm>
            <a:off x="677069" y="4765734"/>
            <a:ext cx="5416550" cy="3899238"/>
          </a:xfrm>
          <a:prstGeom prst="rect">
            <a:avLst/>
          </a:prstGeom>
          <a:noFill/>
          <a:ln>
            <a:noFill/>
          </a:ln>
        </p:spPr>
        <p:txBody>
          <a:bodyPr spcFirstLastPara="1" wrap="square" lIns="91142" tIns="45558" rIns="91142" bIns="45558" anchor="t" anchorCtr="0">
            <a:noAutofit/>
          </a:bodyPr>
          <a:lstStyle/>
          <a:p>
            <a:pPr marL="0" indent="0"/>
            <a:r>
              <a:rPr lang="ja-JP"/>
              <a:t>インターアクトクラブ　1960 年代に入って、世界中の青少年が共に 活動できるような組織をつくろうという機運が高まり、1962 年、イン ターアクトクラブ（Interact Club、ＩＡＣ）が次々と世界各地に創立 されました。12 ～ 18 歳の中・高校生の年代が対象です。</a:t>
            </a:r>
            <a:endParaRPr/>
          </a:p>
        </p:txBody>
      </p:sp>
      <p:sp>
        <p:nvSpPr>
          <p:cNvPr id="191" name="Google Shape;191;p5:notes"/>
          <p:cNvSpPr txBox="1">
            <a:spLocks noGrp="1"/>
          </p:cNvSpPr>
          <p:nvPr>
            <p:ph type="sldNum" idx="12"/>
          </p:nvPr>
        </p:nvSpPr>
        <p:spPr>
          <a:xfrm>
            <a:off x="3835157" y="9405966"/>
            <a:ext cx="2933965" cy="496860"/>
          </a:xfrm>
          <a:prstGeom prst="rect">
            <a:avLst/>
          </a:prstGeom>
          <a:noFill/>
          <a:ln>
            <a:noFill/>
          </a:ln>
        </p:spPr>
        <p:txBody>
          <a:bodyPr spcFirstLastPara="1" wrap="square" lIns="91142" tIns="45558" rIns="91142" bIns="45558" anchor="b" anchorCtr="0">
            <a:noAutofit/>
          </a:bodyPr>
          <a:lstStyle/>
          <a:p>
            <a:pPr algn="r"/>
            <a:fld id="{00000000-1234-1234-1234-123412341234}" type="slidenum">
              <a:rPr lang="en-US" altLang="ja-JP"/>
              <a:pPr algn="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a:spLocks noGrp="1" noRot="1" noChangeAspect="1"/>
          </p:cNvSpPr>
          <p:nvPr>
            <p:ph type="sldImg" idx="2"/>
          </p:nvPr>
        </p:nvSpPr>
        <p:spPr>
          <a:xfrm>
            <a:off x="417513" y="1238250"/>
            <a:ext cx="5935662" cy="3340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3:notes"/>
          <p:cNvSpPr txBox="1">
            <a:spLocks noGrp="1"/>
          </p:cNvSpPr>
          <p:nvPr>
            <p:ph type="body" idx="1"/>
          </p:nvPr>
        </p:nvSpPr>
        <p:spPr>
          <a:xfrm>
            <a:off x="677069" y="4765735"/>
            <a:ext cx="5416550" cy="3899238"/>
          </a:xfrm>
          <a:prstGeom prst="rect">
            <a:avLst/>
          </a:prstGeom>
          <a:noFill/>
          <a:ln>
            <a:noFill/>
          </a:ln>
        </p:spPr>
        <p:txBody>
          <a:bodyPr spcFirstLastPara="1" wrap="square" lIns="91806" tIns="45903" rIns="91806" bIns="45903" anchor="t" anchorCtr="0">
            <a:noAutofit/>
          </a:bodyPr>
          <a:lstStyle/>
          <a:p>
            <a:pPr marL="0" indent="0"/>
            <a:endParaRPr/>
          </a:p>
        </p:txBody>
      </p:sp>
      <p:sp>
        <p:nvSpPr>
          <p:cNvPr id="107" name="Google Shape;107;p3:notes"/>
          <p:cNvSpPr txBox="1">
            <a:spLocks noGrp="1"/>
          </p:cNvSpPr>
          <p:nvPr>
            <p:ph type="sldNum" idx="12"/>
          </p:nvPr>
        </p:nvSpPr>
        <p:spPr>
          <a:xfrm>
            <a:off x="3835157" y="9405967"/>
            <a:ext cx="2933965" cy="496859"/>
          </a:xfrm>
          <a:prstGeom prst="rect">
            <a:avLst/>
          </a:prstGeom>
          <a:noFill/>
          <a:ln>
            <a:noFill/>
          </a:ln>
        </p:spPr>
        <p:txBody>
          <a:bodyPr spcFirstLastPara="1" wrap="square" lIns="91806" tIns="45903" rIns="91806" bIns="45903" anchor="b" anchorCtr="0">
            <a:noAutofit/>
          </a:bodyPr>
          <a:lstStyle/>
          <a:p>
            <a:pPr algn="r">
              <a:buSzPts val="1400"/>
            </a:pPr>
            <a:fld id="{00000000-1234-1234-1234-123412341234}" type="slidenum">
              <a:rPr lang="en-US" altLang="ja-JP"/>
              <a:pPr algn="r">
                <a:buSzPts val="1400"/>
              </a:pP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32:notes"/>
          <p:cNvSpPr>
            <a:spLocks noGrp="1" noRot="1" noChangeAspect="1"/>
          </p:cNvSpPr>
          <p:nvPr>
            <p:ph type="sldImg" idx="2"/>
          </p:nvPr>
        </p:nvSpPr>
        <p:spPr>
          <a:xfrm>
            <a:off x="417513" y="1238250"/>
            <a:ext cx="5935662" cy="3340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32:notes"/>
          <p:cNvSpPr txBox="1">
            <a:spLocks noGrp="1"/>
          </p:cNvSpPr>
          <p:nvPr>
            <p:ph type="body" idx="1"/>
          </p:nvPr>
        </p:nvSpPr>
        <p:spPr>
          <a:xfrm>
            <a:off x="677069" y="4765735"/>
            <a:ext cx="5416550" cy="3899238"/>
          </a:xfrm>
          <a:prstGeom prst="rect">
            <a:avLst/>
          </a:prstGeom>
          <a:noFill/>
          <a:ln>
            <a:noFill/>
          </a:ln>
        </p:spPr>
        <p:txBody>
          <a:bodyPr spcFirstLastPara="1" wrap="square" lIns="91806" tIns="45903" rIns="91806" bIns="45903" anchor="t" anchorCtr="0">
            <a:noAutofit/>
          </a:bodyPr>
          <a:lstStyle/>
          <a:p>
            <a:pPr marL="0" indent="0"/>
            <a:endParaRPr/>
          </a:p>
        </p:txBody>
      </p:sp>
      <p:sp>
        <p:nvSpPr>
          <p:cNvPr id="130" name="Google Shape;130;p32:notes"/>
          <p:cNvSpPr txBox="1">
            <a:spLocks noGrp="1"/>
          </p:cNvSpPr>
          <p:nvPr>
            <p:ph type="sldNum" idx="12"/>
          </p:nvPr>
        </p:nvSpPr>
        <p:spPr>
          <a:xfrm>
            <a:off x="3835157" y="9405967"/>
            <a:ext cx="2933965" cy="496859"/>
          </a:xfrm>
          <a:prstGeom prst="rect">
            <a:avLst/>
          </a:prstGeom>
          <a:noFill/>
          <a:ln>
            <a:noFill/>
          </a:ln>
        </p:spPr>
        <p:txBody>
          <a:bodyPr spcFirstLastPara="1" wrap="square" lIns="91806" tIns="45903" rIns="91806" bIns="45903" anchor="b" anchorCtr="0">
            <a:noAutofit/>
          </a:bodyPr>
          <a:lstStyle/>
          <a:p>
            <a:pPr algn="r">
              <a:buSzPts val="1400"/>
            </a:pPr>
            <a:fld id="{00000000-1234-1234-1234-123412341234}" type="slidenum">
              <a:rPr lang="en-US" altLang="ja-JP"/>
              <a:pPr algn="r">
                <a:buSzPts val="1400"/>
              </a:pP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33:notes"/>
          <p:cNvSpPr>
            <a:spLocks noGrp="1" noRot="1" noChangeAspect="1"/>
          </p:cNvSpPr>
          <p:nvPr>
            <p:ph type="sldImg" idx="2"/>
          </p:nvPr>
        </p:nvSpPr>
        <p:spPr>
          <a:xfrm>
            <a:off x="417513" y="1238250"/>
            <a:ext cx="5935662" cy="3340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33:notes"/>
          <p:cNvSpPr txBox="1">
            <a:spLocks noGrp="1"/>
          </p:cNvSpPr>
          <p:nvPr>
            <p:ph type="body" idx="1"/>
          </p:nvPr>
        </p:nvSpPr>
        <p:spPr>
          <a:xfrm>
            <a:off x="677069" y="4765735"/>
            <a:ext cx="5416550" cy="3899238"/>
          </a:xfrm>
          <a:prstGeom prst="rect">
            <a:avLst/>
          </a:prstGeom>
          <a:noFill/>
          <a:ln>
            <a:noFill/>
          </a:ln>
        </p:spPr>
        <p:txBody>
          <a:bodyPr spcFirstLastPara="1" wrap="square" lIns="91806" tIns="45903" rIns="91806" bIns="45903" anchor="t" anchorCtr="0">
            <a:noAutofit/>
          </a:bodyPr>
          <a:lstStyle/>
          <a:p>
            <a:pPr marL="0" indent="0"/>
            <a:endParaRPr/>
          </a:p>
        </p:txBody>
      </p:sp>
      <p:sp>
        <p:nvSpPr>
          <p:cNvPr id="140" name="Google Shape;140;p33:notes"/>
          <p:cNvSpPr txBox="1">
            <a:spLocks noGrp="1"/>
          </p:cNvSpPr>
          <p:nvPr>
            <p:ph type="sldNum" idx="12"/>
          </p:nvPr>
        </p:nvSpPr>
        <p:spPr>
          <a:xfrm>
            <a:off x="3835157" y="9405967"/>
            <a:ext cx="2933965" cy="496859"/>
          </a:xfrm>
          <a:prstGeom prst="rect">
            <a:avLst/>
          </a:prstGeom>
          <a:noFill/>
          <a:ln>
            <a:noFill/>
          </a:ln>
        </p:spPr>
        <p:txBody>
          <a:bodyPr spcFirstLastPara="1" wrap="square" lIns="91806" tIns="45903" rIns="91806" bIns="45903" anchor="b" anchorCtr="0">
            <a:noAutofit/>
          </a:bodyPr>
          <a:lstStyle/>
          <a:p>
            <a:pPr algn="r">
              <a:buSzPts val="1400"/>
            </a:pPr>
            <a:fld id="{00000000-1234-1234-1234-123412341234}" type="slidenum">
              <a:rPr lang="en-US" altLang="ja-JP"/>
              <a:pPr algn="r">
                <a:buSzPts val="1400"/>
              </a:pP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34:notes"/>
          <p:cNvSpPr>
            <a:spLocks noGrp="1" noRot="1" noChangeAspect="1"/>
          </p:cNvSpPr>
          <p:nvPr>
            <p:ph type="sldImg" idx="2"/>
          </p:nvPr>
        </p:nvSpPr>
        <p:spPr>
          <a:xfrm>
            <a:off x="417513" y="1238250"/>
            <a:ext cx="5935662" cy="3340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34:notes"/>
          <p:cNvSpPr txBox="1">
            <a:spLocks noGrp="1"/>
          </p:cNvSpPr>
          <p:nvPr>
            <p:ph type="body" idx="1"/>
          </p:nvPr>
        </p:nvSpPr>
        <p:spPr>
          <a:xfrm>
            <a:off x="677069" y="4765735"/>
            <a:ext cx="5416550" cy="3899238"/>
          </a:xfrm>
          <a:prstGeom prst="rect">
            <a:avLst/>
          </a:prstGeom>
          <a:noFill/>
          <a:ln>
            <a:noFill/>
          </a:ln>
        </p:spPr>
        <p:txBody>
          <a:bodyPr spcFirstLastPara="1" wrap="square" lIns="91806" tIns="45903" rIns="91806" bIns="45903" anchor="t" anchorCtr="0">
            <a:noAutofit/>
          </a:bodyPr>
          <a:lstStyle/>
          <a:p>
            <a:pPr marL="0" indent="0"/>
            <a:endParaRPr/>
          </a:p>
        </p:txBody>
      </p:sp>
      <p:sp>
        <p:nvSpPr>
          <p:cNvPr id="153" name="Google Shape;153;p34:notes"/>
          <p:cNvSpPr txBox="1">
            <a:spLocks noGrp="1"/>
          </p:cNvSpPr>
          <p:nvPr>
            <p:ph type="sldNum" idx="12"/>
          </p:nvPr>
        </p:nvSpPr>
        <p:spPr>
          <a:xfrm>
            <a:off x="3835157" y="9405967"/>
            <a:ext cx="2933965" cy="496859"/>
          </a:xfrm>
          <a:prstGeom prst="rect">
            <a:avLst/>
          </a:prstGeom>
          <a:noFill/>
          <a:ln>
            <a:noFill/>
          </a:ln>
        </p:spPr>
        <p:txBody>
          <a:bodyPr spcFirstLastPara="1" wrap="square" lIns="91806" tIns="45903" rIns="91806" bIns="45903" anchor="b" anchorCtr="0">
            <a:noAutofit/>
          </a:bodyPr>
          <a:lstStyle/>
          <a:p>
            <a:pPr algn="r">
              <a:buSzPts val="1400"/>
            </a:pPr>
            <a:fld id="{00000000-1234-1234-1234-123412341234}" type="slidenum">
              <a:rPr lang="en-US" altLang="ja-JP"/>
              <a:pPr algn="r">
                <a:buSzPts val="1400"/>
              </a:pP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7848d13af1_2_3:notes"/>
          <p:cNvSpPr>
            <a:spLocks noGrp="1" noRot="1" noChangeAspect="1"/>
          </p:cNvSpPr>
          <p:nvPr>
            <p:ph type="sldImg" idx="2"/>
          </p:nvPr>
        </p:nvSpPr>
        <p:spPr>
          <a:xfrm>
            <a:off x="417513" y="1238250"/>
            <a:ext cx="5935662" cy="3340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g27848d13af1_2_3:notes"/>
          <p:cNvSpPr txBox="1">
            <a:spLocks noGrp="1"/>
          </p:cNvSpPr>
          <p:nvPr>
            <p:ph type="body" idx="1"/>
          </p:nvPr>
        </p:nvSpPr>
        <p:spPr>
          <a:xfrm>
            <a:off x="677070" y="4765735"/>
            <a:ext cx="5416422" cy="3899368"/>
          </a:xfrm>
          <a:prstGeom prst="rect">
            <a:avLst/>
          </a:prstGeom>
          <a:noFill/>
          <a:ln>
            <a:noFill/>
          </a:ln>
        </p:spPr>
        <p:txBody>
          <a:bodyPr spcFirstLastPara="1" wrap="square" lIns="91806" tIns="45903" rIns="91806" bIns="45903" anchor="t" anchorCtr="0">
            <a:noAutofit/>
          </a:bodyPr>
          <a:lstStyle/>
          <a:p>
            <a:pPr marL="0" indent="0"/>
            <a:endParaRPr/>
          </a:p>
        </p:txBody>
      </p:sp>
      <p:sp>
        <p:nvSpPr>
          <p:cNvPr id="165" name="Google Shape;165;g27848d13af1_2_3:notes"/>
          <p:cNvSpPr txBox="1">
            <a:spLocks noGrp="1"/>
          </p:cNvSpPr>
          <p:nvPr>
            <p:ph type="sldNum" idx="12"/>
          </p:nvPr>
        </p:nvSpPr>
        <p:spPr>
          <a:xfrm>
            <a:off x="3835156" y="9405967"/>
            <a:ext cx="2934092" cy="496984"/>
          </a:xfrm>
          <a:prstGeom prst="rect">
            <a:avLst/>
          </a:prstGeom>
          <a:noFill/>
          <a:ln>
            <a:noFill/>
          </a:ln>
        </p:spPr>
        <p:txBody>
          <a:bodyPr spcFirstLastPara="1" wrap="square" lIns="91806" tIns="45903" rIns="91806" bIns="45903" anchor="b" anchorCtr="0">
            <a:noAutofit/>
          </a:bodyPr>
          <a:lstStyle/>
          <a:p>
            <a:pPr algn="r">
              <a:buSzPts val="1400"/>
            </a:pPr>
            <a:fld id="{00000000-1234-1234-1234-123412341234}" type="slidenum">
              <a:rPr lang="en-US" altLang="ja-JP"/>
              <a:pPr algn="r">
                <a:buSzPts val="1400"/>
              </a:pP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Shape 16"/>
        <p:cNvGrpSpPr/>
        <p:nvPr/>
      </p:nvGrpSpPr>
      <p:grpSpPr>
        <a:xfrm>
          <a:off x="0" y="0"/>
          <a:ext cx="0" cy="0"/>
          <a:chOff x="0" y="0"/>
          <a:chExt cx="0" cy="0"/>
        </a:xfrm>
      </p:grpSpPr>
      <p:sp>
        <p:nvSpPr>
          <p:cNvPr id="17" name="Google Shape;17;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
        <p:nvSpPr>
          <p:cNvPr id="22" name="Google Shape;22;p21"/>
          <p:cNvSpPr txBox="1"/>
          <p:nvPr/>
        </p:nvSpPr>
        <p:spPr>
          <a:xfrm>
            <a:off x="11558762" y="6462841"/>
            <a:ext cx="471487"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fld id="{00000000-1234-1234-1234-123412341234}" type="slidenum">
              <a:rPr lang="ja-JP" sz="1200" b="0" i="0" u="none" strike="noStrike" cap="none">
                <a:solidFill>
                  <a:srgbClr val="000000"/>
                </a:solidFill>
                <a:latin typeface="Arial"/>
                <a:ea typeface="Arial"/>
                <a:cs typeface="Arial"/>
                <a:sym typeface="Arial"/>
              </a:rPr>
              <a:t>‹#›</a:t>
            </a:fld>
            <a:endParaRPr sz="1200" b="0" i="0" u="none" strike="noStrike" cap="none">
              <a:solidFill>
                <a:srgbClr val="000000"/>
              </a:solidFill>
              <a:latin typeface="Arial"/>
              <a:ea typeface="Arial"/>
              <a:cs typeface="Arial"/>
              <a:sym typeface="Arial"/>
            </a:endParaRPr>
          </a:p>
        </p:txBody>
      </p:sp>
    </p:spTree>
  </p:cSld>
  <p:clrMapOvr>
    <a:masterClrMapping/>
  </p:clrMapOvr>
  <p:extLst>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タイトルと縦書きテキスト" type="vertTx">
  <p:cSld name="VERTICAL_TEXT">
    <p:spTree>
      <p:nvGrpSpPr>
        <p:cNvPr id="1" name="Shape 74"/>
        <p:cNvGrpSpPr/>
        <p:nvPr/>
      </p:nvGrpSpPr>
      <p:grpSpPr>
        <a:xfrm>
          <a:off x="0" y="0"/>
          <a:ext cx="0" cy="0"/>
          <a:chOff x="0" y="0"/>
          <a:chExt cx="0" cy="0"/>
        </a:xfrm>
      </p:grpSpPr>
      <p:sp>
        <p:nvSpPr>
          <p:cNvPr id="75" name="Google Shape;75;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縦書きタイトルと&#10;縦書きテキスト" type="vertTitleAndTx">
  <p:cSld name="VERTICAL_TITLE_AND_VERTICAL_TEXT">
    <p:spTree>
      <p:nvGrpSpPr>
        <p:cNvPr id="1" name="Shape 80"/>
        <p:cNvGrpSpPr/>
        <p:nvPr/>
      </p:nvGrpSpPr>
      <p:grpSpPr>
        <a:xfrm>
          <a:off x="0" y="0"/>
          <a:ext cx="0" cy="0"/>
          <a:chOff x="0" y="0"/>
          <a:chExt cx="0" cy="0"/>
        </a:xfrm>
      </p:grpSpPr>
      <p:sp>
        <p:nvSpPr>
          <p:cNvPr id="81" name="Google Shape;81;p3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タイトル スライド" type="title">
  <p:cSld name="TITLE">
    <p:spTree>
      <p:nvGrpSpPr>
        <p:cNvPr id="1" name="Shape 23"/>
        <p:cNvGrpSpPr/>
        <p:nvPr/>
      </p:nvGrpSpPr>
      <p:grpSpPr>
        <a:xfrm>
          <a:off x="0" y="0"/>
          <a:ext cx="0" cy="0"/>
          <a:chOff x="0" y="0"/>
          <a:chExt cx="0" cy="0"/>
        </a:xfrm>
      </p:grpSpPr>
      <p:sp>
        <p:nvSpPr>
          <p:cNvPr id="24" name="Google Shape;24;p2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6" name="Google Shape;2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セクション見出し" type="secHead">
  <p:cSld name="SECTION_HEADER">
    <p:spTree>
      <p:nvGrpSpPr>
        <p:cNvPr id="1" name="Shape 29"/>
        <p:cNvGrpSpPr/>
        <p:nvPr/>
      </p:nvGrpSpPr>
      <p:grpSpPr>
        <a:xfrm>
          <a:off x="0" y="0"/>
          <a:ext cx="0" cy="0"/>
          <a:chOff x="0" y="0"/>
          <a:chExt cx="0" cy="0"/>
        </a:xfrm>
      </p:grpSpPr>
      <p:sp>
        <p:nvSpPr>
          <p:cNvPr id="30" name="Google Shape;30;p2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2" name="Google Shape;3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Shape 35"/>
        <p:cNvGrpSpPr/>
        <p:nvPr/>
      </p:nvGrpSpPr>
      <p:grpSpPr>
        <a:xfrm>
          <a:off x="0" y="0"/>
          <a:ext cx="0" cy="0"/>
          <a:chOff x="0" y="0"/>
          <a:chExt cx="0" cy="0"/>
        </a:xfrm>
      </p:grpSpPr>
      <p:sp>
        <p:nvSpPr>
          <p:cNvPr id="36" name="Google Shape;36;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2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42"/>
        <p:cNvGrpSpPr/>
        <p:nvPr/>
      </p:nvGrpSpPr>
      <p:grpSpPr>
        <a:xfrm>
          <a:off x="0" y="0"/>
          <a:ext cx="0" cy="0"/>
          <a:chOff x="0" y="0"/>
          <a:chExt cx="0" cy="0"/>
        </a:xfrm>
      </p:grpSpPr>
      <p:sp>
        <p:nvSpPr>
          <p:cNvPr id="43" name="Google Shape;43;p2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Shape 51"/>
        <p:cNvGrpSpPr/>
        <p:nvPr/>
      </p:nvGrpSpPr>
      <p:grpSpPr>
        <a:xfrm>
          <a:off x="0" y="0"/>
          <a:ext cx="0" cy="0"/>
          <a:chOff x="0" y="0"/>
          <a:chExt cx="0" cy="0"/>
        </a:xfrm>
      </p:grpSpPr>
      <p:sp>
        <p:nvSpPr>
          <p:cNvPr id="52" name="Google Shape;52;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56"/>
        <p:cNvGrpSpPr/>
        <p:nvPr/>
      </p:nvGrpSpPr>
      <p:grpSpPr>
        <a:xfrm>
          <a:off x="0" y="0"/>
          <a:ext cx="0" cy="0"/>
          <a:chOff x="0" y="0"/>
          <a:chExt cx="0" cy="0"/>
        </a:xfrm>
      </p:grpSpPr>
      <p:sp>
        <p:nvSpPr>
          <p:cNvPr id="57" name="Google Shape;57;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タイトル付きのコンテンツ" type="objTx">
  <p:cSld name="OBJECT_WITH_CAPTION_TEXT">
    <p:spTree>
      <p:nvGrpSpPr>
        <p:cNvPr id="1" name="Shape 60"/>
        <p:cNvGrpSpPr/>
        <p:nvPr/>
      </p:nvGrpSpPr>
      <p:grpSpPr>
        <a:xfrm>
          <a:off x="0" y="0"/>
          <a:ext cx="0" cy="0"/>
          <a:chOff x="0" y="0"/>
          <a:chExt cx="0" cy="0"/>
        </a:xfrm>
      </p:grpSpPr>
      <p:sp>
        <p:nvSpPr>
          <p:cNvPr id="61" name="Google Shape;61;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3" name="Google Shape;63;p2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67"/>
        <p:cNvGrpSpPr/>
        <p:nvPr/>
      </p:nvGrpSpPr>
      <p:grpSpPr>
        <a:xfrm>
          <a:off x="0" y="0"/>
          <a:ext cx="0" cy="0"/>
          <a:chOff x="0" y="0"/>
          <a:chExt cx="0" cy="0"/>
        </a:xfrm>
      </p:grpSpPr>
      <p:sp>
        <p:nvSpPr>
          <p:cNvPr id="68" name="Google Shape;68;p2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29"/>
          <p:cNvSpPr>
            <a:spLocks noGrp="1"/>
          </p:cNvSpPr>
          <p:nvPr>
            <p:ph type="pic" idx="2"/>
          </p:nvPr>
        </p:nvSpPr>
        <p:spPr>
          <a:xfrm>
            <a:off x="5183188" y="987425"/>
            <a:ext cx="6172200" cy="4873625"/>
          </a:xfrm>
          <a:prstGeom prst="rect">
            <a:avLst/>
          </a:prstGeom>
          <a:noFill/>
          <a:ln>
            <a:noFill/>
          </a:ln>
        </p:spPr>
      </p:sp>
      <p:sp>
        <p:nvSpPr>
          <p:cNvPr id="70" name="Google Shape;70;p2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
        <p:nvSpPr>
          <p:cNvPr id="15" name="Google Shape;15;p20"/>
          <p:cNvSpPr txBox="1"/>
          <p:nvPr/>
        </p:nvSpPr>
        <p:spPr>
          <a:xfrm>
            <a:off x="11558762" y="6462841"/>
            <a:ext cx="471487"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fld id="{00000000-1234-1234-1234-123412341234}" type="slidenum">
              <a:rPr lang="ja-JP" sz="1200" b="0" i="0" u="none" strike="noStrike" cap="none">
                <a:solidFill>
                  <a:srgbClr val="000000"/>
                </a:solidFill>
                <a:latin typeface="Arial"/>
                <a:ea typeface="Arial"/>
                <a:cs typeface="Arial"/>
                <a:sym typeface="Arial"/>
              </a:rPr>
              <a:t>‹#›</a:t>
            </a:fld>
            <a:endParaRPr sz="12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11.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jpg"/><Relationship Id="rId7" Type="http://schemas.openxmlformats.org/officeDocument/2006/relationships/image" Target="../media/image40.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 Id="rId9" Type="http://schemas.openxmlformats.org/officeDocument/2006/relationships/image" Target="../media/image42.jp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2.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 Id="rId9"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jp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
          <p:cNvSpPr/>
          <p:nvPr/>
        </p:nvSpPr>
        <p:spPr>
          <a:xfrm>
            <a:off x="0" y="976633"/>
            <a:ext cx="12192000" cy="5881368"/>
          </a:xfrm>
          <a:prstGeom prst="rect">
            <a:avLst/>
          </a:prstGeom>
          <a:gradFill>
            <a:gsLst>
              <a:gs pos="0">
                <a:srgbClr val="D81B5F"/>
              </a:gs>
              <a:gs pos="77000">
                <a:srgbClr val="F08CB0"/>
              </a:gs>
              <a:gs pos="90000">
                <a:srgbClr val="F6BCD1"/>
              </a:gs>
              <a:gs pos="100000">
                <a:srgbClr val="F5F7FC"/>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1" name="Google Shape;91;p1"/>
          <p:cNvSpPr txBox="1"/>
          <p:nvPr/>
        </p:nvSpPr>
        <p:spPr>
          <a:xfrm>
            <a:off x="1137745" y="2498314"/>
            <a:ext cx="9916510" cy="1384954"/>
          </a:xfrm>
          <a:prstGeom prst="rect">
            <a:avLst/>
          </a:prstGeom>
          <a:noFill/>
          <a:ln>
            <a:noFill/>
          </a:ln>
        </p:spPr>
        <p:txBody>
          <a:bodyPr spcFirstLastPara="1" wrap="square" lIns="91425" tIns="45700" rIns="91425" bIns="45700" anchor="t" anchorCtr="0">
            <a:spAutoFit/>
          </a:bodyPr>
          <a:lstStyle/>
          <a:p>
            <a:pPr algn="ctr">
              <a:buSzPts val="2400"/>
            </a:pPr>
            <a:r>
              <a:rPr lang="ja-JP" altLang="en-US" sz="2800" b="1" dirty="0" smtClean="0">
                <a:solidFill>
                  <a:schemeClr val="lt1"/>
                </a:solidFill>
              </a:rPr>
              <a:t>国際ロータリー</a:t>
            </a:r>
            <a:r>
              <a:rPr lang="ja-JP" altLang="ja-JP" sz="2800" b="1" dirty="0" smtClean="0">
                <a:solidFill>
                  <a:schemeClr val="lt1"/>
                </a:solidFill>
              </a:rPr>
              <a:t>第2610地区</a:t>
            </a:r>
            <a:endParaRPr lang="en-US" altLang="ja-JP" sz="2800" b="1" dirty="0">
              <a:solidFill>
                <a:schemeClr val="lt1"/>
              </a:solidFill>
            </a:endParaRPr>
          </a:p>
          <a:p>
            <a:pPr marL="0" marR="0" lvl="0" indent="0" algn="ctr" rtl="0">
              <a:lnSpc>
                <a:spcPct val="100000"/>
              </a:lnSpc>
              <a:spcBef>
                <a:spcPts val="0"/>
              </a:spcBef>
              <a:spcAft>
                <a:spcPts val="0"/>
              </a:spcAft>
              <a:buClr>
                <a:srgbClr val="000000"/>
              </a:buClr>
              <a:buSzPts val="2400"/>
              <a:buFont typeface="Arial"/>
              <a:buNone/>
            </a:pPr>
            <a:r>
              <a:rPr lang="ja-JP" sz="2800" b="1" i="0" u="none" strike="noStrike" cap="none" dirty="0" smtClean="0">
                <a:solidFill>
                  <a:schemeClr val="lt1"/>
                </a:solidFill>
                <a:sym typeface="Arial"/>
              </a:rPr>
              <a:t>202</a:t>
            </a:r>
            <a:r>
              <a:rPr lang="en-US" altLang="ja-JP" sz="2800" b="1" i="0" u="none" strike="noStrike" cap="none" dirty="0" smtClean="0">
                <a:solidFill>
                  <a:schemeClr val="lt1"/>
                </a:solidFill>
                <a:sym typeface="Arial"/>
              </a:rPr>
              <a:t>5</a:t>
            </a:r>
            <a:r>
              <a:rPr lang="ja-JP" sz="2800" b="1" i="0" u="none" strike="noStrike" cap="none" dirty="0" smtClean="0">
                <a:solidFill>
                  <a:schemeClr val="lt1"/>
                </a:solidFill>
                <a:sym typeface="Arial"/>
              </a:rPr>
              <a:t>-202</a:t>
            </a:r>
            <a:r>
              <a:rPr lang="en-US" altLang="ja-JP" sz="2800" b="1" i="0" u="none" strike="noStrike" cap="none" dirty="0" smtClean="0">
                <a:solidFill>
                  <a:schemeClr val="lt1"/>
                </a:solidFill>
                <a:sym typeface="Arial"/>
              </a:rPr>
              <a:t>6</a:t>
            </a:r>
            <a:r>
              <a:rPr lang="ja-JP" sz="2800" b="1" i="0" u="none" strike="noStrike" cap="none" dirty="0" smtClean="0">
                <a:solidFill>
                  <a:schemeClr val="lt1"/>
                </a:solidFill>
                <a:sym typeface="Arial"/>
              </a:rPr>
              <a:t>年度国際ロータリー</a:t>
            </a:r>
            <a:r>
              <a:rPr lang="ja-JP" altLang="en-US" sz="2800" b="1" i="0" u="none" strike="noStrike" cap="none" dirty="0" smtClean="0">
                <a:solidFill>
                  <a:schemeClr val="lt1"/>
                </a:solidFill>
                <a:sym typeface="Arial"/>
              </a:rPr>
              <a:t>会長エレクトセミナー</a:t>
            </a:r>
            <a:endParaRPr lang="en-US" altLang="ja-JP" sz="2800" b="1" i="0" u="none" strike="noStrike" cap="none" dirty="0" smtClean="0">
              <a:solidFill>
                <a:schemeClr val="lt1"/>
              </a:solidFill>
              <a:sym typeface="Arial"/>
            </a:endParaRPr>
          </a:p>
          <a:p>
            <a:pPr marL="0" marR="0" lvl="0" indent="0" algn="ctr" rtl="0">
              <a:lnSpc>
                <a:spcPct val="100000"/>
              </a:lnSpc>
              <a:spcBef>
                <a:spcPts val="0"/>
              </a:spcBef>
              <a:spcAft>
                <a:spcPts val="0"/>
              </a:spcAft>
              <a:buClr>
                <a:srgbClr val="000000"/>
              </a:buClr>
              <a:buSzPts val="2400"/>
              <a:buFont typeface="Arial"/>
              <a:buNone/>
            </a:pPr>
            <a:r>
              <a:rPr lang="en-US" altLang="ja-JP" sz="2800" b="1" dirty="0" err="1" smtClean="0">
                <a:solidFill>
                  <a:schemeClr val="lt1"/>
                </a:solidFill>
                <a:latin typeface="Arial"/>
                <a:ea typeface="Arial"/>
                <a:cs typeface="Arial"/>
              </a:rPr>
              <a:t>PETSⅠ</a:t>
            </a:r>
            <a:endParaRPr sz="4000" b="1" i="0" u="none" strike="noStrike" cap="none" dirty="0">
              <a:solidFill>
                <a:schemeClr val="lt1"/>
              </a:solidFill>
              <a:latin typeface="Arial"/>
              <a:ea typeface="Arial"/>
              <a:cs typeface="Arial"/>
              <a:sym typeface="Arial"/>
            </a:endParaRPr>
          </a:p>
        </p:txBody>
      </p:sp>
      <p:sp>
        <p:nvSpPr>
          <p:cNvPr id="92" name="Google Shape;92;p1"/>
          <p:cNvSpPr txBox="1"/>
          <p:nvPr/>
        </p:nvSpPr>
        <p:spPr>
          <a:xfrm>
            <a:off x="6921061" y="5769954"/>
            <a:ext cx="4934349" cy="646290"/>
          </a:xfrm>
          <a:prstGeom prst="rect">
            <a:avLst/>
          </a:prstGeom>
          <a:noFill/>
          <a:ln>
            <a:noFill/>
          </a:ln>
        </p:spPr>
        <p:txBody>
          <a:bodyPr spcFirstLastPara="1" wrap="square" lIns="91425" tIns="45700" rIns="91425" bIns="45700" anchor="t" anchorCtr="0">
            <a:spAutoFit/>
          </a:bodyPr>
          <a:lstStyle/>
          <a:p>
            <a:pPr marL="0" marR="0" lvl="0" indent="0" algn="r" rtl="0">
              <a:lnSpc>
                <a:spcPct val="150000"/>
              </a:lnSpc>
              <a:spcBef>
                <a:spcPts val="0"/>
              </a:spcBef>
              <a:spcAft>
                <a:spcPts val="0"/>
              </a:spcAft>
              <a:buClr>
                <a:srgbClr val="000000"/>
              </a:buClr>
              <a:buSzPts val="2400"/>
              <a:buFont typeface="Arial"/>
              <a:buNone/>
            </a:pPr>
            <a:r>
              <a:rPr lang="ja-JP" altLang="en-US" sz="2400" b="1" dirty="0">
                <a:solidFill>
                  <a:schemeClr val="dk1"/>
                </a:solidFill>
              </a:rPr>
              <a:t>ロータアクト</a:t>
            </a:r>
            <a:r>
              <a:rPr lang="ja-JP" altLang="en-US" sz="2400" b="1" dirty="0" smtClean="0">
                <a:solidFill>
                  <a:schemeClr val="dk1"/>
                </a:solidFill>
              </a:rPr>
              <a:t>委員長　中島史享</a:t>
            </a:r>
            <a:endParaRPr sz="1400" b="0" i="0" u="none" strike="noStrike" cap="none" dirty="0">
              <a:solidFill>
                <a:srgbClr val="000000"/>
              </a:solidFill>
              <a:latin typeface="Arial"/>
              <a:ea typeface="Arial"/>
              <a:cs typeface="Arial"/>
              <a:sym typeface="Arial"/>
            </a:endParaRPr>
          </a:p>
        </p:txBody>
      </p:sp>
      <p:sp>
        <p:nvSpPr>
          <p:cNvPr id="93" name="Google Shape;93;p1"/>
          <p:cNvSpPr txBox="1"/>
          <p:nvPr/>
        </p:nvSpPr>
        <p:spPr>
          <a:xfrm>
            <a:off x="4987070" y="4246020"/>
            <a:ext cx="2359657"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2400" b="1" i="0" u="none" strike="noStrike" cap="none" dirty="0" smtClean="0">
                <a:solidFill>
                  <a:schemeClr val="lt1"/>
                </a:solidFill>
                <a:latin typeface="Arial"/>
                <a:ea typeface="Arial"/>
                <a:cs typeface="Arial"/>
                <a:sym typeface="Arial"/>
              </a:rPr>
              <a:t>202</a:t>
            </a:r>
            <a:r>
              <a:rPr lang="en-US" altLang="ja-JP" sz="2400" b="1" i="0" u="none" strike="noStrike" cap="none" dirty="0" smtClean="0">
                <a:solidFill>
                  <a:schemeClr val="lt1"/>
                </a:solidFill>
                <a:latin typeface="Arial"/>
                <a:ea typeface="Arial"/>
                <a:cs typeface="Arial"/>
                <a:sym typeface="Arial"/>
              </a:rPr>
              <a:t>5</a:t>
            </a:r>
            <a:r>
              <a:rPr lang="ja-JP" sz="2400" b="1" i="0" u="none" strike="noStrike" cap="none" dirty="0" smtClean="0">
                <a:solidFill>
                  <a:schemeClr val="lt1"/>
                </a:solidFill>
                <a:latin typeface="Arial"/>
                <a:ea typeface="Arial"/>
                <a:cs typeface="Arial"/>
                <a:sym typeface="Arial"/>
              </a:rPr>
              <a:t>年</a:t>
            </a:r>
            <a:r>
              <a:rPr lang="en-US" altLang="ja-JP" sz="2400" b="1" dirty="0">
                <a:solidFill>
                  <a:schemeClr val="lt1"/>
                </a:solidFill>
              </a:rPr>
              <a:t>3</a:t>
            </a:r>
            <a:r>
              <a:rPr lang="ja-JP" sz="2400" b="1" i="0" u="none" strike="noStrike" cap="none" dirty="0" smtClean="0">
                <a:solidFill>
                  <a:schemeClr val="lt1"/>
                </a:solidFill>
                <a:latin typeface="Arial"/>
                <a:ea typeface="Arial"/>
                <a:cs typeface="Arial"/>
                <a:sym typeface="Arial"/>
              </a:rPr>
              <a:t>月</a:t>
            </a:r>
            <a:r>
              <a:rPr lang="en-US" altLang="ja-JP" sz="2400" b="1" dirty="0" smtClean="0">
                <a:solidFill>
                  <a:schemeClr val="lt1"/>
                </a:solidFill>
              </a:rPr>
              <a:t>30</a:t>
            </a:r>
            <a:r>
              <a:rPr lang="ja-JP" sz="2400" b="1" i="0" u="none" strike="noStrike" cap="none" dirty="0" smtClean="0">
                <a:solidFill>
                  <a:schemeClr val="lt1"/>
                </a:solidFill>
                <a:latin typeface="Arial"/>
                <a:ea typeface="Arial"/>
                <a:cs typeface="Arial"/>
                <a:sym typeface="Arial"/>
              </a:rPr>
              <a:t>日</a:t>
            </a:r>
            <a:endParaRPr sz="2400" b="1" i="0" u="none" strike="noStrike" cap="none" dirty="0">
              <a:solidFill>
                <a:schemeClr val="lt1"/>
              </a:solidFill>
              <a:latin typeface="Arial"/>
              <a:ea typeface="Arial"/>
              <a:cs typeface="Arial"/>
              <a:sym typeface="Arial"/>
            </a:endParaRPr>
          </a:p>
        </p:txBody>
      </p:sp>
      <p:pic>
        <p:nvPicPr>
          <p:cNvPr id="94" name="Google Shape;94;p1" descr="テキスト&#10;&#10;中程度の精度で自動的に生成された説明"/>
          <p:cNvPicPr preferRelativeResize="0"/>
          <p:nvPr/>
        </p:nvPicPr>
        <p:blipFill rotWithShape="1">
          <a:blip r:embed="rId3">
            <a:alphaModFix/>
          </a:blip>
          <a:srcRect/>
          <a:stretch/>
        </p:blipFill>
        <p:spPr>
          <a:xfrm>
            <a:off x="9892574" y="132842"/>
            <a:ext cx="2037527" cy="74854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g27848d13af1_2_14"/>
          <p:cNvSpPr/>
          <p:nvPr/>
        </p:nvSpPr>
        <p:spPr>
          <a:xfrm>
            <a:off x="0" y="0"/>
            <a:ext cx="12192000" cy="923100"/>
          </a:xfrm>
          <a:prstGeom prst="rect">
            <a:avLst/>
          </a:prstGeom>
          <a:gradFill>
            <a:gsLst>
              <a:gs pos="0">
                <a:srgbClr val="D81B5F"/>
              </a:gs>
              <a:gs pos="77000">
                <a:srgbClr val="F08CB0"/>
              </a:gs>
              <a:gs pos="90000">
                <a:srgbClr val="F6BCD1"/>
              </a:gs>
              <a:gs pos="100000">
                <a:srgbClr val="F5F7FC"/>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3200" b="0" i="0" u="none" strike="noStrike" cap="none">
                <a:solidFill>
                  <a:schemeClr val="lt1"/>
                </a:solidFill>
                <a:latin typeface="Meiryo"/>
                <a:ea typeface="Meiryo"/>
                <a:cs typeface="Meiryo"/>
                <a:sym typeface="Meiryo"/>
              </a:rPr>
              <a:t>ローターアクト</a:t>
            </a:r>
            <a:r>
              <a:rPr lang="ja-JP" sz="3200">
                <a:solidFill>
                  <a:schemeClr val="lt1"/>
                </a:solidFill>
                <a:latin typeface="Meiryo"/>
                <a:ea typeface="Meiryo"/>
                <a:cs typeface="Meiryo"/>
                <a:sym typeface="Meiryo"/>
              </a:rPr>
              <a:t>の活動例</a:t>
            </a:r>
            <a:r>
              <a:rPr lang="ja-JP" sz="3200" b="0" i="0" u="none" strike="noStrike" cap="none">
                <a:solidFill>
                  <a:schemeClr val="lt1"/>
                </a:solidFill>
                <a:latin typeface="Meiryo"/>
                <a:ea typeface="Meiryo"/>
                <a:cs typeface="Meiryo"/>
                <a:sym typeface="Meiryo"/>
              </a:rPr>
              <a:t>（</a:t>
            </a:r>
            <a:r>
              <a:rPr lang="ja-JP" sz="3200">
                <a:solidFill>
                  <a:schemeClr val="lt1"/>
                </a:solidFill>
                <a:latin typeface="Meiryo"/>
                <a:ea typeface="Meiryo"/>
                <a:cs typeface="Meiryo"/>
                <a:sym typeface="Meiryo"/>
              </a:rPr>
              <a:t>国内研修</a:t>
            </a:r>
            <a:r>
              <a:rPr lang="ja-JP" sz="3200" b="0" i="0" u="none" strike="noStrike" cap="none">
                <a:solidFill>
                  <a:schemeClr val="lt1"/>
                </a:solidFill>
                <a:latin typeface="Meiryo"/>
                <a:ea typeface="Meiryo"/>
                <a:cs typeface="Meiryo"/>
                <a:sym typeface="Meiryo"/>
              </a:rPr>
              <a:t>）</a:t>
            </a:r>
            <a:endParaRPr sz="3200" b="0" i="0" u="none" strike="noStrike" cap="none">
              <a:solidFill>
                <a:schemeClr val="lt1"/>
              </a:solidFill>
              <a:latin typeface="Meiryo"/>
              <a:ea typeface="Meiryo"/>
              <a:cs typeface="Meiryo"/>
              <a:sym typeface="Meiryo"/>
            </a:endParaRPr>
          </a:p>
        </p:txBody>
      </p:sp>
      <p:pic>
        <p:nvPicPr>
          <p:cNvPr id="177" name="Google Shape;177;g27848d13af1_2_14"/>
          <p:cNvPicPr preferRelativeResize="0"/>
          <p:nvPr/>
        </p:nvPicPr>
        <p:blipFill>
          <a:blip r:embed="rId3">
            <a:alphaModFix/>
          </a:blip>
          <a:stretch>
            <a:fillRect/>
          </a:stretch>
        </p:blipFill>
        <p:spPr>
          <a:xfrm>
            <a:off x="8979594" y="3429000"/>
            <a:ext cx="2228330" cy="2971799"/>
          </a:xfrm>
          <a:prstGeom prst="rect">
            <a:avLst/>
          </a:prstGeom>
          <a:noFill/>
          <a:ln>
            <a:noFill/>
          </a:ln>
        </p:spPr>
      </p:pic>
      <p:pic>
        <p:nvPicPr>
          <p:cNvPr id="178" name="Google Shape;178;g27848d13af1_2_14"/>
          <p:cNvPicPr preferRelativeResize="0"/>
          <p:nvPr/>
        </p:nvPicPr>
        <p:blipFill>
          <a:blip r:embed="rId4">
            <a:alphaModFix/>
          </a:blip>
          <a:stretch>
            <a:fillRect/>
          </a:stretch>
        </p:blipFill>
        <p:spPr>
          <a:xfrm>
            <a:off x="7779481" y="1021175"/>
            <a:ext cx="3428444" cy="2285044"/>
          </a:xfrm>
          <a:prstGeom prst="rect">
            <a:avLst/>
          </a:prstGeom>
          <a:noFill/>
          <a:ln>
            <a:noFill/>
          </a:ln>
        </p:spPr>
      </p:pic>
      <p:pic>
        <p:nvPicPr>
          <p:cNvPr id="179" name="Google Shape;179;g27848d13af1_2_14"/>
          <p:cNvPicPr preferRelativeResize="0"/>
          <p:nvPr/>
        </p:nvPicPr>
        <p:blipFill>
          <a:blip r:embed="rId5">
            <a:alphaModFix/>
          </a:blip>
          <a:stretch>
            <a:fillRect/>
          </a:stretch>
        </p:blipFill>
        <p:spPr>
          <a:xfrm>
            <a:off x="4572304" y="1021187"/>
            <a:ext cx="3047398" cy="2285020"/>
          </a:xfrm>
          <a:prstGeom prst="rect">
            <a:avLst/>
          </a:prstGeom>
          <a:noFill/>
          <a:ln>
            <a:noFill/>
          </a:ln>
        </p:spPr>
      </p:pic>
      <p:pic>
        <p:nvPicPr>
          <p:cNvPr id="180" name="Google Shape;180;g27848d13af1_2_14"/>
          <p:cNvPicPr preferRelativeResize="0"/>
          <p:nvPr/>
        </p:nvPicPr>
        <p:blipFill rotWithShape="1">
          <a:blip r:embed="rId6">
            <a:alphaModFix/>
          </a:blip>
          <a:srcRect l="7950" r="4963"/>
          <a:stretch/>
        </p:blipFill>
        <p:spPr>
          <a:xfrm>
            <a:off x="984064" y="3429000"/>
            <a:ext cx="3880146" cy="2971798"/>
          </a:xfrm>
          <a:prstGeom prst="rect">
            <a:avLst/>
          </a:prstGeom>
          <a:noFill/>
          <a:ln>
            <a:noFill/>
          </a:ln>
        </p:spPr>
      </p:pic>
      <p:pic>
        <p:nvPicPr>
          <p:cNvPr id="181" name="Google Shape;181;g27848d13af1_2_14"/>
          <p:cNvPicPr preferRelativeResize="0"/>
          <p:nvPr/>
        </p:nvPicPr>
        <p:blipFill>
          <a:blip r:embed="rId7">
            <a:alphaModFix/>
          </a:blip>
          <a:stretch>
            <a:fillRect/>
          </a:stretch>
        </p:blipFill>
        <p:spPr>
          <a:xfrm>
            <a:off x="4940257" y="3429000"/>
            <a:ext cx="3963295" cy="2971801"/>
          </a:xfrm>
          <a:prstGeom prst="rect">
            <a:avLst/>
          </a:prstGeom>
          <a:noFill/>
          <a:ln>
            <a:noFill/>
          </a:ln>
        </p:spPr>
      </p:pic>
      <p:pic>
        <p:nvPicPr>
          <p:cNvPr id="182" name="Google Shape;182;g27848d13af1_2_14"/>
          <p:cNvPicPr preferRelativeResize="0"/>
          <p:nvPr/>
        </p:nvPicPr>
        <p:blipFill>
          <a:blip r:embed="rId8">
            <a:alphaModFix/>
          </a:blip>
          <a:stretch>
            <a:fillRect/>
          </a:stretch>
        </p:blipFill>
        <p:spPr>
          <a:xfrm>
            <a:off x="984075" y="1021187"/>
            <a:ext cx="3428449" cy="2286718"/>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g27848d13af1_2_19"/>
          <p:cNvSpPr/>
          <p:nvPr/>
        </p:nvSpPr>
        <p:spPr>
          <a:xfrm>
            <a:off x="0" y="0"/>
            <a:ext cx="12192000" cy="923100"/>
          </a:xfrm>
          <a:prstGeom prst="rect">
            <a:avLst/>
          </a:prstGeom>
          <a:gradFill>
            <a:gsLst>
              <a:gs pos="0">
                <a:srgbClr val="D81B5F"/>
              </a:gs>
              <a:gs pos="77000">
                <a:srgbClr val="F08CB0"/>
              </a:gs>
              <a:gs pos="90000">
                <a:srgbClr val="F6BCD1"/>
              </a:gs>
              <a:gs pos="100000">
                <a:srgbClr val="F5F7FC"/>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3200" b="0" i="0" u="none" strike="noStrike" cap="none">
                <a:solidFill>
                  <a:schemeClr val="lt1"/>
                </a:solidFill>
                <a:latin typeface="Meiryo"/>
                <a:ea typeface="Meiryo"/>
                <a:cs typeface="Meiryo"/>
                <a:sym typeface="Meiryo"/>
              </a:rPr>
              <a:t>ローターアクト</a:t>
            </a:r>
            <a:r>
              <a:rPr lang="ja-JP" sz="3200">
                <a:solidFill>
                  <a:schemeClr val="lt1"/>
                </a:solidFill>
                <a:latin typeface="Meiryo"/>
                <a:ea typeface="Meiryo"/>
                <a:cs typeface="Meiryo"/>
                <a:sym typeface="Meiryo"/>
              </a:rPr>
              <a:t>の活動例</a:t>
            </a:r>
            <a:r>
              <a:rPr lang="ja-JP" sz="3200" b="0" i="0" u="none" strike="noStrike" cap="none">
                <a:solidFill>
                  <a:schemeClr val="lt1"/>
                </a:solidFill>
                <a:latin typeface="Meiryo"/>
                <a:ea typeface="Meiryo"/>
                <a:cs typeface="Meiryo"/>
                <a:sym typeface="Meiryo"/>
              </a:rPr>
              <a:t>（</a:t>
            </a:r>
            <a:r>
              <a:rPr lang="ja-JP" sz="3200">
                <a:solidFill>
                  <a:schemeClr val="lt1"/>
                </a:solidFill>
                <a:latin typeface="Meiryo"/>
                <a:ea typeface="Meiryo"/>
                <a:cs typeface="Meiryo"/>
                <a:sym typeface="Meiryo"/>
              </a:rPr>
              <a:t>全国友好地区ローターアクト交流</a:t>
            </a:r>
            <a:r>
              <a:rPr lang="ja-JP" sz="3200" b="0" i="0" u="none" strike="noStrike" cap="none">
                <a:solidFill>
                  <a:schemeClr val="lt1"/>
                </a:solidFill>
                <a:latin typeface="Meiryo"/>
                <a:ea typeface="Meiryo"/>
                <a:cs typeface="Meiryo"/>
                <a:sym typeface="Meiryo"/>
              </a:rPr>
              <a:t>）</a:t>
            </a:r>
            <a:endParaRPr sz="3200" b="0" i="0" u="none" strike="noStrike" cap="none">
              <a:solidFill>
                <a:schemeClr val="lt1"/>
              </a:solidFill>
              <a:latin typeface="Meiryo"/>
              <a:ea typeface="Meiryo"/>
              <a:cs typeface="Meiryo"/>
              <a:sym typeface="Meiryo"/>
            </a:endParaRPr>
          </a:p>
        </p:txBody>
      </p:sp>
      <p:pic>
        <p:nvPicPr>
          <p:cNvPr id="189" name="Google Shape;189;g27848d13af1_2_19"/>
          <p:cNvPicPr preferRelativeResize="0"/>
          <p:nvPr/>
        </p:nvPicPr>
        <p:blipFill>
          <a:blip r:embed="rId3">
            <a:alphaModFix/>
          </a:blip>
          <a:stretch>
            <a:fillRect/>
          </a:stretch>
        </p:blipFill>
        <p:spPr>
          <a:xfrm>
            <a:off x="8618028" y="4023925"/>
            <a:ext cx="3016861" cy="2262124"/>
          </a:xfrm>
          <a:prstGeom prst="rect">
            <a:avLst/>
          </a:prstGeom>
          <a:noFill/>
          <a:ln>
            <a:noFill/>
          </a:ln>
        </p:spPr>
      </p:pic>
      <p:pic>
        <p:nvPicPr>
          <p:cNvPr id="190" name="Google Shape;190;g27848d13af1_2_19"/>
          <p:cNvPicPr preferRelativeResize="0"/>
          <p:nvPr/>
        </p:nvPicPr>
        <p:blipFill>
          <a:blip r:embed="rId4">
            <a:alphaModFix/>
          </a:blip>
          <a:stretch>
            <a:fillRect/>
          </a:stretch>
        </p:blipFill>
        <p:spPr>
          <a:xfrm>
            <a:off x="4267992" y="1231227"/>
            <a:ext cx="3655988" cy="2741381"/>
          </a:xfrm>
          <a:prstGeom prst="rect">
            <a:avLst/>
          </a:prstGeom>
          <a:noFill/>
          <a:ln>
            <a:noFill/>
          </a:ln>
        </p:spPr>
      </p:pic>
      <p:pic>
        <p:nvPicPr>
          <p:cNvPr id="191" name="Google Shape;191;g27848d13af1_2_19"/>
          <p:cNvPicPr preferRelativeResize="0"/>
          <p:nvPr/>
        </p:nvPicPr>
        <p:blipFill>
          <a:blip r:embed="rId5">
            <a:alphaModFix/>
          </a:blip>
          <a:stretch>
            <a:fillRect/>
          </a:stretch>
        </p:blipFill>
        <p:spPr>
          <a:xfrm>
            <a:off x="5562487" y="4023925"/>
            <a:ext cx="3016861" cy="2262124"/>
          </a:xfrm>
          <a:prstGeom prst="rect">
            <a:avLst/>
          </a:prstGeom>
          <a:noFill/>
          <a:ln>
            <a:noFill/>
          </a:ln>
        </p:spPr>
      </p:pic>
      <p:pic>
        <p:nvPicPr>
          <p:cNvPr id="192" name="Google Shape;192;g27848d13af1_2_19"/>
          <p:cNvPicPr preferRelativeResize="0"/>
          <p:nvPr/>
        </p:nvPicPr>
        <p:blipFill>
          <a:blip r:embed="rId6">
            <a:alphaModFix/>
          </a:blip>
          <a:stretch>
            <a:fillRect/>
          </a:stretch>
        </p:blipFill>
        <p:spPr>
          <a:xfrm>
            <a:off x="557113" y="1231225"/>
            <a:ext cx="3655984" cy="2741359"/>
          </a:xfrm>
          <a:prstGeom prst="rect">
            <a:avLst/>
          </a:prstGeom>
          <a:noFill/>
          <a:ln>
            <a:noFill/>
          </a:ln>
        </p:spPr>
      </p:pic>
      <p:pic>
        <p:nvPicPr>
          <p:cNvPr id="193" name="Google Shape;193;g27848d13af1_2_19"/>
          <p:cNvPicPr preferRelativeResize="0"/>
          <p:nvPr/>
        </p:nvPicPr>
        <p:blipFill>
          <a:blip r:embed="rId7">
            <a:alphaModFix/>
          </a:blip>
          <a:stretch>
            <a:fillRect/>
          </a:stretch>
        </p:blipFill>
        <p:spPr>
          <a:xfrm>
            <a:off x="7978885" y="1231229"/>
            <a:ext cx="3656003" cy="2741381"/>
          </a:xfrm>
          <a:prstGeom prst="rect">
            <a:avLst/>
          </a:prstGeom>
          <a:noFill/>
          <a:ln>
            <a:noFill/>
          </a:ln>
        </p:spPr>
      </p:pic>
      <p:pic>
        <p:nvPicPr>
          <p:cNvPr id="194" name="Google Shape;194;g27848d13af1_2_19"/>
          <p:cNvPicPr preferRelativeResize="0"/>
          <p:nvPr/>
        </p:nvPicPr>
        <p:blipFill>
          <a:blip r:embed="rId8">
            <a:alphaModFix/>
          </a:blip>
          <a:stretch>
            <a:fillRect/>
          </a:stretch>
        </p:blipFill>
        <p:spPr>
          <a:xfrm>
            <a:off x="557112" y="4023925"/>
            <a:ext cx="1507724" cy="2262124"/>
          </a:xfrm>
          <a:prstGeom prst="rect">
            <a:avLst/>
          </a:prstGeom>
          <a:noFill/>
          <a:ln>
            <a:noFill/>
          </a:ln>
        </p:spPr>
      </p:pic>
      <p:pic>
        <p:nvPicPr>
          <p:cNvPr id="195" name="Google Shape;195;g27848d13af1_2_19"/>
          <p:cNvPicPr preferRelativeResize="0"/>
          <p:nvPr/>
        </p:nvPicPr>
        <p:blipFill>
          <a:blip r:embed="rId9">
            <a:alphaModFix/>
          </a:blip>
          <a:stretch>
            <a:fillRect/>
          </a:stretch>
        </p:blipFill>
        <p:spPr>
          <a:xfrm>
            <a:off x="2116644" y="4023925"/>
            <a:ext cx="3394043" cy="2262122"/>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4"/>
          <p:cNvPicPr preferRelativeResize="0"/>
          <p:nvPr/>
        </p:nvPicPr>
        <p:blipFill rotWithShape="1">
          <a:blip r:embed="rId3">
            <a:alphaModFix/>
          </a:blip>
          <a:srcRect/>
          <a:stretch/>
        </p:blipFill>
        <p:spPr>
          <a:xfrm>
            <a:off x="6522457" y="1449085"/>
            <a:ext cx="5157748" cy="4796706"/>
          </a:xfrm>
          <a:prstGeom prst="rect">
            <a:avLst/>
          </a:prstGeom>
          <a:noFill/>
          <a:ln>
            <a:noFill/>
          </a:ln>
        </p:spPr>
      </p:pic>
      <p:pic>
        <p:nvPicPr>
          <p:cNvPr id="201" name="Google Shape;201;p4"/>
          <p:cNvPicPr preferRelativeResize="0"/>
          <p:nvPr/>
        </p:nvPicPr>
        <p:blipFill rotWithShape="1">
          <a:blip r:embed="rId4">
            <a:alphaModFix/>
          </a:blip>
          <a:srcRect/>
          <a:stretch/>
        </p:blipFill>
        <p:spPr>
          <a:xfrm>
            <a:off x="274465" y="1311592"/>
            <a:ext cx="5554836" cy="5435494"/>
          </a:xfrm>
          <a:prstGeom prst="rect">
            <a:avLst/>
          </a:prstGeom>
          <a:noFill/>
          <a:ln>
            <a:noFill/>
          </a:ln>
        </p:spPr>
      </p:pic>
      <p:sp>
        <p:nvSpPr>
          <p:cNvPr id="202" name="Google Shape;202;p4"/>
          <p:cNvSpPr txBox="1"/>
          <p:nvPr/>
        </p:nvSpPr>
        <p:spPr>
          <a:xfrm>
            <a:off x="11558762" y="6462841"/>
            <a:ext cx="471487"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fld id="{00000000-1234-1234-1234-123412341234}" type="slidenum">
              <a:rPr lang="en-US" altLang="ja-JP" sz="1200" b="0" i="0" u="none" strike="noStrike" cap="none">
                <a:solidFill>
                  <a:srgbClr val="000000"/>
                </a:solidFill>
                <a:latin typeface="Arial"/>
                <a:ea typeface="Arial"/>
                <a:cs typeface="Arial"/>
                <a:sym typeface="Arial"/>
              </a:rPr>
              <a:t>12</a:t>
            </a:fld>
            <a:endParaRPr sz="1200" b="0" i="0" u="none" strike="noStrike" cap="none">
              <a:solidFill>
                <a:srgbClr val="000000"/>
              </a:solidFill>
              <a:latin typeface="Arial"/>
              <a:ea typeface="Arial"/>
              <a:cs typeface="Arial"/>
              <a:sym typeface="Arial"/>
            </a:endParaRPr>
          </a:p>
        </p:txBody>
      </p:sp>
      <p:sp>
        <p:nvSpPr>
          <p:cNvPr id="203" name="Google Shape;203;p4"/>
          <p:cNvSpPr/>
          <p:nvPr/>
        </p:nvSpPr>
        <p:spPr>
          <a:xfrm>
            <a:off x="0" y="0"/>
            <a:ext cx="12192000" cy="923106"/>
          </a:xfrm>
          <a:prstGeom prst="rect">
            <a:avLst/>
          </a:prstGeom>
          <a:gradFill>
            <a:gsLst>
              <a:gs pos="0">
                <a:srgbClr val="D81B5F"/>
              </a:gs>
              <a:gs pos="77000">
                <a:srgbClr val="F08CB0"/>
              </a:gs>
              <a:gs pos="90000">
                <a:srgbClr val="F6BCD1"/>
              </a:gs>
              <a:gs pos="100000">
                <a:srgbClr val="F5F7FC"/>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3200" b="0" i="0" u="none" strike="noStrike" cap="none">
                <a:solidFill>
                  <a:schemeClr val="lt1"/>
                </a:solidFill>
                <a:latin typeface="Meiryo"/>
                <a:ea typeface="Meiryo"/>
                <a:cs typeface="Meiryo"/>
                <a:sym typeface="Meiryo"/>
              </a:rPr>
              <a:t>定款・ローターアクトソング</a:t>
            </a:r>
            <a:endParaRPr sz="3200" b="0" i="0" u="none" strike="noStrike" cap="none">
              <a:solidFill>
                <a:schemeClr val="lt1"/>
              </a:solidFill>
              <a:latin typeface="Meiryo"/>
              <a:ea typeface="Meiryo"/>
              <a:cs typeface="Meiryo"/>
              <a:sym typeface="Meiryo"/>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5"/>
          <p:cNvPicPr preferRelativeResize="0"/>
          <p:nvPr/>
        </p:nvPicPr>
        <p:blipFill rotWithShape="1">
          <a:blip r:embed="rId3">
            <a:alphaModFix/>
          </a:blip>
          <a:srcRect/>
          <a:stretch/>
        </p:blipFill>
        <p:spPr>
          <a:xfrm>
            <a:off x="866960" y="1232035"/>
            <a:ext cx="4109209" cy="5549765"/>
          </a:xfrm>
          <a:prstGeom prst="rect">
            <a:avLst/>
          </a:prstGeom>
          <a:noFill/>
          <a:ln>
            <a:noFill/>
          </a:ln>
        </p:spPr>
      </p:pic>
      <p:pic>
        <p:nvPicPr>
          <p:cNvPr id="209" name="Google Shape;209;p5"/>
          <p:cNvPicPr preferRelativeResize="0"/>
          <p:nvPr/>
        </p:nvPicPr>
        <p:blipFill rotWithShape="1">
          <a:blip r:embed="rId4">
            <a:alphaModFix/>
          </a:blip>
          <a:srcRect/>
          <a:stretch/>
        </p:blipFill>
        <p:spPr>
          <a:xfrm>
            <a:off x="5346354" y="1504044"/>
            <a:ext cx="6475460" cy="4777693"/>
          </a:xfrm>
          <a:prstGeom prst="rect">
            <a:avLst/>
          </a:prstGeom>
          <a:noFill/>
          <a:ln>
            <a:noFill/>
          </a:ln>
        </p:spPr>
      </p:pic>
      <p:sp>
        <p:nvSpPr>
          <p:cNvPr id="210" name="Google Shape;210;p5"/>
          <p:cNvSpPr/>
          <p:nvPr/>
        </p:nvSpPr>
        <p:spPr>
          <a:xfrm>
            <a:off x="0" y="0"/>
            <a:ext cx="12192000" cy="923106"/>
          </a:xfrm>
          <a:prstGeom prst="rect">
            <a:avLst/>
          </a:prstGeom>
          <a:gradFill>
            <a:gsLst>
              <a:gs pos="0">
                <a:srgbClr val="D81B5F"/>
              </a:gs>
              <a:gs pos="77000">
                <a:srgbClr val="F08CB0"/>
              </a:gs>
              <a:gs pos="90000">
                <a:srgbClr val="F6BCD1"/>
              </a:gs>
              <a:gs pos="100000">
                <a:srgbClr val="F5F7FC"/>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3200" b="0" i="0" u="none" strike="noStrike" cap="none">
                <a:solidFill>
                  <a:schemeClr val="lt1"/>
                </a:solidFill>
                <a:latin typeface="Meiryo"/>
                <a:ea typeface="Meiryo"/>
                <a:cs typeface="Meiryo"/>
                <a:sym typeface="Meiryo"/>
              </a:rPr>
              <a:t>クラブ・地区について</a:t>
            </a:r>
            <a:endParaRPr sz="3200" b="0" i="0" u="none" strike="noStrike" cap="none">
              <a:solidFill>
                <a:schemeClr val="lt1"/>
              </a:solidFill>
              <a:latin typeface="Meiryo"/>
              <a:ea typeface="Meiryo"/>
              <a:cs typeface="Meiryo"/>
              <a:sym typeface="Meiryo"/>
            </a:endParaRPr>
          </a:p>
        </p:txBody>
      </p:sp>
      <p:sp>
        <p:nvSpPr>
          <p:cNvPr id="3" name="テキスト ボックス 2"/>
          <p:cNvSpPr txBox="1"/>
          <p:nvPr/>
        </p:nvSpPr>
        <p:spPr>
          <a:xfrm>
            <a:off x="3907498" y="2867025"/>
            <a:ext cx="2877711" cy="523220"/>
          </a:xfrm>
          <a:prstGeom prst="rect">
            <a:avLst/>
          </a:prstGeom>
          <a:noFill/>
        </p:spPr>
        <p:txBody>
          <a:bodyPr wrap="none" rtlCol="0">
            <a:spAutoFit/>
          </a:bodyPr>
          <a:lstStyle/>
          <a:p>
            <a:r>
              <a:rPr kumimoji="1" lang="ja-JP" altLang="en-US" dirty="0" smtClean="0"/>
              <a:t>富山国際大学ロータアクトクラブ</a:t>
            </a:r>
            <a:endParaRPr kumimoji="1" lang="en-US" altLang="ja-JP" dirty="0" smtClean="0"/>
          </a:p>
          <a:p>
            <a:r>
              <a:rPr kumimoji="1" lang="ja-JP" altLang="en-US" dirty="0"/>
              <a:t>　</a:t>
            </a:r>
            <a:r>
              <a:rPr kumimoji="1" lang="ja-JP" altLang="en-US" dirty="0" smtClean="0"/>
              <a:t>　</a:t>
            </a:r>
            <a:r>
              <a:rPr kumimoji="1" lang="en-US" altLang="ja-JP" dirty="0" smtClean="0"/>
              <a:t>2025</a:t>
            </a:r>
            <a:r>
              <a:rPr kumimoji="1" lang="ja-JP" altLang="en-US" dirty="0" smtClean="0"/>
              <a:t>年</a:t>
            </a:r>
            <a:r>
              <a:rPr kumimoji="1" lang="en-US" altLang="ja-JP" dirty="0" smtClean="0"/>
              <a:t>2</a:t>
            </a:r>
            <a:r>
              <a:rPr kumimoji="1" lang="ja-JP" altLang="en-US" dirty="0" smtClean="0"/>
              <a:t>月設立</a:t>
            </a:r>
            <a:endParaRPr kumimoji="1" lang="ja-JP" alt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77BB9300-03EE-536B-0A08-B2662F6CFE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3619" y="2927678"/>
            <a:ext cx="8154611" cy="332065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Google Shape;125;p17">
            <a:extLst>
              <a:ext uri="{FF2B5EF4-FFF2-40B4-BE49-F238E27FC236}">
                <a16:creationId xmlns="" xmlns:a16="http://schemas.microsoft.com/office/drawing/2014/main" id="{2EB2AF04-5183-5F99-824B-F3440D6C7018}"/>
              </a:ext>
            </a:extLst>
          </p:cNvPr>
          <p:cNvCxnSpPr>
            <a:cxnSpLocks/>
          </p:cNvCxnSpPr>
          <p:nvPr/>
        </p:nvCxnSpPr>
        <p:spPr>
          <a:xfrm>
            <a:off x="1332950" y="717175"/>
            <a:ext cx="5494570" cy="0"/>
          </a:xfrm>
          <a:prstGeom prst="straightConnector1">
            <a:avLst/>
          </a:prstGeom>
          <a:noFill/>
          <a:ln w="28575" cap="flat" cmpd="sng">
            <a:solidFill>
              <a:srgbClr val="D81B5D"/>
            </a:solidFill>
            <a:prstDash val="solid"/>
            <a:round/>
            <a:headEnd type="none" w="med" len="med"/>
            <a:tailEnd type="none" w="med" len="med"/>
          </a:ln>
        </p:spPr>
      </p:cxnSp>
      <p:sp>
        <p:nvSpPr>
          <p:cNvPr id="6" name="Google Shape;127;p17">
            <a:extLst>
              <a:ext uri="{FF2B5EF4-FFF2-40B4-BE49-F238E27FC236}">
                <a16:creationId xmlns="" xmlns:a16="http://schemas.microsoft.com/office/drawing/2014/main" id="{412441E7-5FB3-857D-51A7-67158E59AB36}"/>
              </a:ext>
            </a:extLst>
          </p:cNvPr>
          <p:cNvSpPr txBox="1">
            <a:spLocks noGrp="1"/>
          </p:cNvSpPr>
          <p:nvPr>
            <p:ph type="sldNum" idx="12"/>
          </p:nvPr>
        </p:nvSpPr>
        <p:spPr>
          <a:xfrm>
            <a:off x="10432750" y="171499"/>
            <a:ext cx="471600" cy="365100"/>
          </a:xfrm>
          <a:prstGeom prst="rect">
            <a:avLst/>
          </a:prstGeom>
          <a:noFill/>
          <a:ln>
            <a:noFill/>
          </a:ln>
        </p:spPr>
        <p:txBody>
          <a:bodyPr spcFirstLastPara="1" wrap="square" lIns="91425" tIns="45700" rIns="91425" bIns="45700" anchor="ctr" anchorCtr="0">
            <a:noAutofit/>
          </a:bodyPr>
          <a:lstStyle/>
          <a:p>
            <a:pPr algn="ctr"/>
            <a:fld id="{00000000-1234-1234-1234-123412341234}" type="slidenum">
              <a:rPr lang="en-US" altLang="ja-JP">
                <a:solidFill>
                  <a:srgbClr val="000000"/>
                </a:solidFill>
                <a:latin typeface="+mj-ea"/>
                <a:ea typeface="+mj-ea"/>
              </a:rPr>
              <a:pPr algn="ctr"/>
              <a:t>14</a:t>
            </a:fld>
            <a:endParaRPr>
              <a:solidFill>
                <a:srgbClr val="000000"/>
              </a:solidFill>
              <a:latin typeface="+mj-ea"/>
              <a:ea typeface="+mj-ea"/>
            </a:endParaRPr>
          </a:p>
        </p:txBody>
      </p:sp>
      <p:sp>
        <p:nvSpPr>
          <p:cNvPr id="7" name="Google Shape;126;p17">
            <a:extLst>
              <a:ext uri="{FF2B5EF4-FFF2-40B4-BE49-F238E27FC236}">
                <a16:creationId xmlns="" xmlns:a16="http://schemas.microsoft.com/office/drawing/2014/main" id="{DF0D7C09-A12B-904B-88E6-0733E597E52D}"/>
              </a:ext>
            </a:extLst>
          </p:cNvPr>
          <p:cNvSpPr txBox="1"/>
          <p:nvPr/>
        </p:nvSpPr>
        <p:spPr>
          <a:xfrm>
            <a:off x="1523450" y="266475"/>
            <a:ext cx="3908400" cy="338700"/>
          </a:xfrm>
          <a:prstGeom prst="rect">
            <a:avLst/>
          </a:prstGeom>
          <a:noFill/>
          <a:ln>
            <a:noFill/>
          </a:ln>
        </p:spPr>
        <p:txBody>
          <a:bodyPr spcFirstLastPara="1" wrap="square" lIns="91425" tIns="45700" rIns="91425" bIns="45700" anchor="t" anchorCtr="0">
            <a:spAutoFit/>
          </a:bodyPr>
          <a:lstStyle/>
          <a:p>
            <a:r>
              <a:rPr lang="ja-JP" altLang="en-US" sz="1600" b="1" dirty="0">
                <a:solidFill>
                  <a:schemeClr val="dk1"/>
                </a:solidFill>
                <a:latin typeface="+mj-ea"/>
                <a:ea typeface="+mj-ea"/>
              </a:rPr>
              <a:t>直近</a:t>
            </a:r>
            <a:r>
              <a:rPr lang="en-US" altLang="ja-JP" sz="1600" b="1" dirty="0">
                <a:solidFill>
                  <a:schemeClr val="dk1"/>
                </a:solidFill>
                <a:latin typeface="+mj-ea"/>
                <a:ea typeface="+mj-ea"/>
              </a:rPr>
              <a:t>10</a:t>
            </a:r>
            <a:r>
              <a:rPr lang="ja-JP" altLang="en-US" sz="1600" b="1" dirty="0">
                <a:solidFill>
                  <a:schemeClr val="dk1"/>
                </a:solidFill>
                <a:latin typeface="+mj-ea"/>
                <a:ea typeface="+mj-ea"/>
              </a:rPr>
              <a:t>年の会員数の推移について</a:t>
            </a:r>
            <a:endParaRPr sz="1600" b="1" dirty="0">
              <a:solidFill>
                <a:schemeClr val="dk1"/>
              </a:solidFill>
              <a:latin typeface="+mj-ea"/>
              <a:ea typeface="+mj-ea"/>
            </a:endParaRPr>
          </a:p>
        </p:txBody>
      </p:sp>
      <p:sp>
        <p:nvSpPr>
          <p:cNvPr id="8" name="正方形/長方形 7">
            <a:extLst>
              <a:ext uri="{FF2B5EF4-FFF2-40B4-BE49-F238E27FC236}">
                <a16:creationId xmlns="" xmlns:a16="http://schemas.microsoft.com/office/drawing/2014/main" id="{209086FA-A36E-681E-7254-459252DE5EC0}"/>
              </a:ext>
            </a:extLst>
          </p:cNvPr>
          <p:cNvSpPr/>
          <p:nvPr/>
        </p:nvSpPr>
        <p:spPr>
          <a:xfrm>
            <a:off x="1855195" y="855353"/>
            <a:ext cx="8481610" cy="182679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b="1" dirty="0">
                <a:solidFill>
                  <a:schemeClr val="tx1"/>
                </a:solidFill>
                <a:latin typeface="+mj-ea"/>
                <a:ea typeface="+mj-ea"/>
              </a:rPr>
              <a:t>現在、会員増強に非常に注力しており、現在会員数は上昇傾向にあります。</a:t>
            </a:r>
            <a:endParaRPr kumimoji="1" lang="en-US" altLang="ja-JP" b="1" dirty="0">
              <a:solidFill>
                <a:schemeClr val="tx1"/>
              </a:solidFill>
              <a:latin typeface="+mj-ea"/>
              <a:ea typeface="+mj-ea"/>
            </a:endParaRPr>
          </a:p>
          <a:p>
            <a:pPr>
              <a:lnSpc>
                <a:spcPct val="150000"/>
              </a:lnSpc>
            </a:pPr>
            <a:r>
              <a:rPr kumimoji="1" lang="ja-JP" altLang="en-US" b="1" dirty="0">
                <a:solidFill>
                  <a:schemeClr val="tx1"/>
                </a:solidFill>
                <a:latin typeface="+mj-ea"/>
                <a:ea typeface="+mj-ea"/>
              </a:rPr>
              <a:t>これは良い傾向であり、この流れを止めてはなりません。</a:t>
            </a:r>
            <a:endParaRPr kumimoji="1" lang="en-US" altLang="ja-JP" b="1" dirty="0">
              <a:solidFill>
                <a:schemeClr val="tx1"/>
              </a:solidFill>
              <a:latin typeface="+mj-ea"/>
              <a:ea typeface="+mj-ea"/>
            </a:endParaRPr>
          </a:p>
          <a:p>
            <a:pPr>
              <a:lnSpc>
                <a:spcPct val="150000"/>
              </a:lnSpc>
            </a:pPr>
            <a:r>
              <a:rPr kumimoji="1" lang="ja-JP" altLang="en-US" b="1" dirty="0">
                <a:solidFill>
                  <a:schemeClr val="tx1"/>
                </a:solidFill>
                <a:latin typeface="+mj-ea"/>
                <a:ea typeface="+mj-ea"/>
              </a:rPr>
              <a:t>ただ、歴の長いメンバーが少なく、彼らが卒会した後も</a:t>
            </a:r>
            <a:r>
              <a:rPr kumimoji="1" lang="en-US" altLang="ja-JP" b="1" dirty="0">
                <a:solidFill>
                  <a:schemeClr val="tx1"/>
                </a:solidFill>
                <a:latin typeface="+mj-ea"/>
                <a:ea typeface="+mj-ea"/>
              </a:rPr>
              <a:t>2610</a:t>
            </a:r>
            <a:r>
              <a:rPr kumimoji="1" lang="ja-JP" altLang="en-US" b="1" dirty="0">
                <a:solidFill>
                  <a:schemeClr val="tx1"/>
                </a:solidFill>
                <a:latin typeface="+mj-ea"/>
                <a:ea typeface="+mj-ea"/>
              </a:rPr>
              <a:t>地区が衰退することのないように新規会員</a:t>
            </a:r>
            <a:endParaRPr kumimoji="1" lang="en-US" altLang="ja-JP" b="1" dirty="0">
              <a:solidFill>
                <a:schemeClr val="tx1"/>
              </a:solidFill>
              <a:latin typeface="+mj-ea"/>
              <a:ea typeface="+mj-ea"/>
            </a:endParaRPr>
          </a:p>
          <a:p>
            <a:pPr>
              <a:lnSpc>
                <a:spcPct val="150000"/>
              </a:lnSpc>
            </a:pPr>
            <a:r>
              <a:rPr kumimoji="1" lang="ja-JP" altLang="en-US" b="1" dirty="0">
                <a:solidFill>
                  <a:schemeClr val="tx1"/>
                </a:solidFill>
                <a:latin typeface="+mj-ea"/>
                <a:ea typeface="+mj-ea"/>
              </a:rPr>
              <a:t>メンバーにはＲＣ、ＲＡが協力してロータリーファミリー一員としての意識を持って貰えるように働きかけて</a:t>
            </a:r>
            <a:endParaRPr kumimoji="1" lang="en-US" altLang="ja-JP" b="1" dirty="0">
              <a:solidFill>
                <a:schemeClr val="tx1"/>
              </a:solidFill>
              <a:latin typeface="+mj-ea"/>
              <a:ea typeface="+mj-ea"/>
            </a:endParaRPr>
          </a:p>
          <a:p>
            <a:pPr>
              <a:lnSpc>
                <a:spcPct val="150000"/>
              </a:lnSpc>
            </a:pPr>
            <a:r>
              <a:rPr kumimoji="1" lang="ja-JP" altLang="en-US" b="1" dirty="0">
                <a:solidFill>
                  <a:schemeClr val="tx1"/>
                </a:solidFill>
                <a:latin typeface="+mj-ea"/>
                <a:ea typeface="+mj-ea"/>
              </a:rPr>
              <a:t>行く必要があります。</a:t>
            </a:r>
            <a:endParaRPr kumimoji="1" lang="en-US" altLang="ja-JP" b="1" dirty="0">
              <a:solidFill>
                <a:schemeClr val="tx1"/>
              </a:solidFill>
              <a:latin typeface="+mj-ea"/>
              <a:ea typeface="+mj-ea"/>
            </a:endParaRPr>
          </a:p>
        </p:txBody>
      </p:sp>
      <p:sp>
        <p:nvSpPr>
          <p:cNvPr id="10" name="正方形/長方形 9">
            <a:extLst>
              <a:ext uri="{FF2B5EF4-FFF2-40B4-BE49-F238E27FC236}">
                <a16:creationId xmlns="" xmlns:a16="http://schemas.microsoft.com/office/drawing/2014/main" id="{F9F38377-2B3E-E79F-FC0E-D0A28B68A439}"/>
              </a:ext>
            </a:extLst>
          </p:cNvPr>
          <p:cNvSpPr/>
          <p:nvPr/>
        </p:nvSpPr>
        <p:spPr>
          <a:xfrm>
            <a:off x="9268660" y="3528257"/>
            <a:ext cx="741146" cy="2666198"/>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j-ea"/>
              <a:ea typeface="+mj-ea"/>
            </a:endParaRPr>
          </a:p>
        </p:txBody>
      </p:sp>
      <p:cxnSp>
        <p:nvCxnSpPr>
          <p:cNvPr id="12" name="直線矢印コネクタ 11">
            <a:extLst>
              <a:ext uri="{FF2B5EF4-FFF2-40B4-BE49-F238E27FC236}">
                <a16:creationId xmlns="" xmlns:a16="http://schemas.microsoft.com/office/drawing/2014/main" id="{D2EEB630-7C9B-6BD7-371B-861C8E32A58C}"/>
              </a:ext>
            </a:extLst>
          </p:cNvPr>
          <p:cNvCxnSpPr>
            <a:cxnSpLocks/>
          </p:cNvCxnSpPr>
          <p:nvPr/>
        </p:nvCxnSpPr>
        <p:spPr>
          <a:xfrm>
            <a:off x="3012756" y="4234066"/>
            <a:ext cx="4961179" cy="151593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 xmlns:a16="http://schemas.microsoft.com/office/drawing/2014/main" id="{05C3551F-ECAA-1599-DD3F-D4B0A430B681}"/>
              </a:ext>
            </a:extLst>
          </p:cNvPr>
          <p:cNvCxnSpPr>
            <a:cxnSpLocks/>
          </p:cNvCxnSpPr>
          <p:nvPr/>
        </p:nvCxnSpPr>
        <p:spPr>
          <a:xfrm flipV="1">
            <a:off x="8185277" y="5245764"/>
            <a:ext cx="1455019" cy="50423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 xmlns:a16="http://schemas.microsoft.com/office/drawing/2014/main" id="{378279B3-601F-12F9-5C1B-FFFE9BC415C8}"/>
              </a:ext>
            </a:extLst>
          </p:cNvPr>
          <p:cNvSpPr txBox="1"/>
          <p:nvPr/>
        </p:nvSpPr>
        <p:spPr>
          <a:xfrm>
            <a:off x="8527774" y="3045828"/>
            <a:ext cx="2215248" cy="307777"/>
          </a:xfrm>
          <a:prstGeom prst="rect">
            <a:avLst/>
          </a:prstGeom>
          <a:noFill/>
        </p:spPr>
        <p:txBody>
          <a:bodyPr wrap="square" rtlCol="0">
            <a:spAutoFit/>
          </a:bodyPr>
          <a:lstStyle/>
          <a:p>
            <a:pPr algn="ctr"/>
            <a:r>
              <a:rPr kumimoji="1" lang="en-US" altLang="ja-JP" b="1" dirty="0">
                <a:solidFill>
                  <a:srgbClr val="FF0000"/>
                </a:solidFill>
                <a:latin typeface="+mj-ea"/>
                <a:ea typeface="+mj-ea"/>
              </a:rPr>
              <a:t>2024-2025</a:t>
            </a:r>
            <a:r>
              <a:rPr kumimoji="1" lang="ja-JP" altLang="en-US" b="1" dirty="0">
                <a:solidFill>
                  <a:srgbClr val="FF0000"/>
                </a:solidFill>
                <a:latin typeface="+mj-ea"/>
                <a:ea typeface="+mj-ea"/>
              </a:rPr>
              <a:t>年度予定</a:t>
            </a:r>
          </a:p>
        </p:txBody>
      </p:sp>
    </p:spTree>
    <p:extLst>
      <p:ext uri="{BB962C8B-B14F-4D97-AF65-F5344CB8AC3E}">
        <p14:creationId xmlns:p14="http://schemas.microsoft.com/office/powerpoint/2010/main" val="30677658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7"/>
          <p:cNvSpPr txBox="1"/>
          <p:nvPr/>
        </p:nvSpPr>
        <p:spPr>
          <a:xfrm>
            <a:off x="4105711" y="1208391"/>
            <a:ext cx="4486028"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ja-JP" sz="2400" b="1" i="0" u="none" strike="noStrike" cap="none">
                <a:solidFill>
                  <a:srgbClr val="00B0F0"/>
                </a:solidFill>
                <a:latin typeface="Arial"/>
                <a:ea typeface="Arial"/>
                <a:cs typeface="Arial"/>
                <a:sym typeface="Arial"/>
              </a:rPr>
              <a:t>活動の基本（7つの委員会）</a:t>
            </a:r>
            <a:endParaRPr sz="4800" b="1" i="0" u="none" strike="noStrike" cap="none">
              <a:solidFill>
                <a:srgbClr val="0070C0"/>
              </a:solidFill>
              <a:latin typeface="Arial"/>
              <a:ea typeface="Arial"/>
              <a:cs typeface="Arial"/>
              <a:sym typeface="Arial"/>
            </a:endParaRPr>
          </a:p>
        </p:txBody>
      </p:sp>
      <p:pic>
        <p:nvPicPr>
          <p:cNvPr id="225" name="Google Shape;225;p7"/>
          <p:cNvPicPr preferRelativeResize="0"/>
          <p:nvPr/>
        </p:nvPicPr>
        <p:blipFill rotWithShape="1">
          <a:blip r:embed="rId3">
            <a:alphaModFix/>
          </a:blip>
          <a:srcRect/>
          <a:stretch/>
        </p:blipFill>
        <p:spPr>
          <a:xfrm>
            <a:off x="293936" y="1776975"/>
            <a:ext cx="5507264" cy="4326217"/>
          </a:xfrm>
          <a:prstGeom prst="rect">
            <a:avLst/>
          </a:prstGeom>
          <a:noFill/>
          <a:ln>
            <a:noFill/>
          </a:ln>
        </p:spPr>
      </p:pic>
      <p:pic>
        <p:nvPicPr>
          <p:cNvPr id="226" name="Google Shape;226;p7"/>
          <p:cNvPicPr preferRelativeResize="0"/>
          <p:nvPr/>
        </p:nvPicPr>
        <p:blipFill rotWithShape="1">
          <a:blip r:embed="rId4">
            <a:alphaModFix/>
          </a:blip>
          <a:srcRect/>
          <a:stretch/>
        </p:blipFill>
        <p:spPr>
          <a:xfrm>
            <a:off x="5801200" y="2062260"/>
            <a:ext cx="6154009" cy="3897592"/>
          </a:xfrm>
          <a:prstGeom prst="rect">
            <a:avLst/>
          </a:prstGeom>
          <a:noFill/>
          <a:ln>
            <a:noFill/>
          </a:ln>
        </p:spPr>
      </p:pic>
      <p:sp>
        <p:nvSpPr>
          <p:cNvPr id="227" name="Google Shape;227;p7"/>
          <p:cNvSpPr/>
          <p:nvPr/>
        </p:nvSpPr>
        <p:spPr>
          <a:xfrm>
            <a:off x="0" y="0"/>
            <a:ext cx="12192000" cy="923106"/>
          </a:xfrm>
          <a:prstGeom prst="rect">
            <a:avLst/>
          </a:prstGeom>
          <a:gradFill>
            <a:gsLst>
              <a:gs pos="0">
                <a:srgbClr val="D81B5F"/>
              </a:gs>
              <a:gs pos="77000">
                <a:srgbClr val="F08CB0"/>
              </a:gs>
              <a:gs pos="90000">
                <a:srgbClr val="F6BCD1"/>
              </a:gs>
              <a:gs pos="100000">
                <a:srgbClr val="F5F7FC"/>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3200" b="0" i="0" u="none" strike="noStrike" cap="none">
                <a:solidFill>
                  <a:schemeClr val="lt1"/>
                </a:solidFill>
                <a:latin typeface="Meiryo"/>
                <a:ea typeface="Meiryo"/>
                <a:cs typeface="Meiryo"/>
                <a:sym typeface="Meiryo"/>
              </a:rPr>
              <a:t>ローターアクトクラブについて②</a:t>
            </a:r>
            <a:endParaRPr sz="3200" b="0" i="0" u="none" strike="noStrike" cap="none">
              <a:solidFill>
                <a:schemeClr val="lt1"/>
              </a:solidFill>
              <a:latin typeface="Meiryo"/>
              <a:ea typeface="Meiryo"/>
              <a:cs typeface="Meiryo"/>
              <a:sym typeface="Meiryo"/>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9"/>
          <p:cNvSpPr/>
          <p:nvPr/>
        </p:nvSpPr>
        <p:spPr>
          <a:xfrm>
            <a:off x="0" y="0"/>
            <a:ext cx="12192000" cy="923106"/>
          </a:xfrm>
          <a:prstGeom prst="rect">
            <a:avLst/>
          </a:prstGeom>
          <a:gradFill>
            <a:gsLst>
              <a:gs pos="0">
                <a:srgbClr val="D81B5F"/>
              </a:gs>
              <a:gs pos="77000">
                <a:srgbClr val="F08CB0"/>
              </a:gs>
              <a:gs pos="90000">
                <a:srgbClr val="F6BCD1"/>
              </a:gs>
              <a:gs pos="100000">
                <a:srgbClr val="F5F7FC"/>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3200" b="0" i="0" u="none" strike="noStrike" cap="none">
                <a:solidFill>
                  <a:schemeClr val="lt1"/>
                </a:solidFill>
                <a:latin typeface="Meiryo"/>
                <a:ea typeface="Meiryo"/>
                <a:cs typeface="Meiryo"/>
                <a:sym typeface="Meiryo"/>
              </a:rPr>
              <a:t>今期組織図について①</a:t>
            </a:r>
            <a:endParaRPr sz="1400" b="0" i="0" u="none" strike="noStrike" cap="none">
              <a:solidFill>
                <a:srgbClr val="000000"/>
              </a:solidFill>
              <a:latin typeface="Arial"/>
              <a:ea typeface="Arial"/>
              <a:cs typeface="Arial"/>
              <a:sym typeface="Arial"/>
            </a:endParaRPr>
          </a:p>
        </p:txBody>
      </p:sp>
      <p:graphicFrame>
        <p:nvGraphicFramePr>
          <p:cNvPr id="240" name="Google Shape;240;p9"/>
          <p:cNvGraphicFramePr/>
          <p:nvPr/>
        </p:nvGraphicFramePr>
        <p:xfrm>
          <a:off x="1514030" y="1172077"/>
          <a:ext cx="9163950" cy="5503950"/>
        </p:xfrm>
        <a:graphic>
          <a:graphicData uri="http://schemas.openxmlformats.org/drawingml/2006/table">
            <a:tbl>
              <a:tblPr firstRow="1" firstCol="1" bandRow="1">
                <a:noFill/>
                <a:tableStyleId>{6AE4A791-B0A8-4E26-97CD-4811B928BBAC}</a:tableStyleId>
              </a:tblPr>
              <a:tblGrid>
                <a:gridCol w="2691450">
                  <a:extLst>
                    <a:ext uri="{9D8B030D-6E8A-4147-A177-3AD203B41FA5}">
                      <a16:colId xmlns="" xmlns:a16="http://schemas.microsoft.com/office/drawing/2014/main" val="20000"/>
                    </a:ext>
                  </a:extLst>
                </a:gridCol>
                <a:gridCol w="3384350">
                  <a:extLst>
                    <a:ext uri="{9D8B030D-6E8A-4147-A177-3AD203B41FA5}">
                      <a16:colId xmlns="" xmlns:a16="http://schemas.microsoft.com/office/drawing/2014/main" val="20001"/>
                    </a:ext>
                  </a:extLst>
                </a:gridCol>
                <a:gridCol w="3088150">
                  <a:extLst>
                    <a:ext uri="{9D8B030D-6E8A-4147-A177-3AD203B41FA5}">
                      <a16:colId xmlns="" xmlns:a16="http://schemas.microsoft.com/office/drawing/2014/main" val="20002"/>
                    </a:ext>
                  </a:extLst>
                </a:gridCol>
              </a:tblGrid>
              <a:tr h="541800">
                <a:tc>
                  <a:txBody>
                    <a:bodyPr/>
                    <a:lstStyle/>
                    <a:p>
                      <a:pPr marL="0" marR="0" lvl="0" indent="0" algn="ctr" rtl="0">
                        <a:lnSpc>
                          <a:spcPct val="100000"/>
                        </a:lnSpc>
                        <a:spcBef>
                          <a:spcPts val="0"/>
                        </a:spcBef>
                        <a:spcAft>
                          <a:spcPts val="0"/>
                        </a:spcAft>
                        <a:buClr>
                          <a:srgbClr val="000000"/>
                        </a:buClr>
                        <a:buSzPts val="2000"/>
                        <a:buFont typeface="Arial"/>
                        <a:buNone/>
                      </a:pPr>
                      <a:r>
                        <a:rPr lang="ja-JP" sz="2000" b="0" u="none" strike="noStrike" cap="none">
                          <a:latin typeface="Meiryo"/>
                          <a:ea typeface="Meiryo"/>
                          <a:cs typeface="Meiryo"/>
                          <a:sym typeface="Meiryo"/>
                        </a:rPr>
                        <a:t>役職</a:t>
                      </a:r>
                      <a:endParaRPr sz="1600" b="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2000"/>
                        <a:buFont typeface="Arial"/>
                        <a:buNone/>
                      </a:pPr>
                      <a:r>
                        <a:rPr lang="ja-JP" sz="2000" b="0" u="none" strike="noStrike" cap="none">
                          <a:latin typeface="Meiryo"/>
                          <a:ea typeface="Meiryo"/>
                          <a:cs typeface="Meiryo"/>
                          <a:sym typeface="Meiryo"/>
                        </a:rPr>
                        <a:t>氏名</a:t>
                      </a:r>
                      <a:endParaRPr sz="1600" b="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2000"/>
                        <a:buFont typeface="Arial"/>
                        <a:buNone/>
                      </a:pPr>
                      <a:r>
                        <a:rPr lang="ja-JP" sz="2000" b="0" u="none" strike="noStrike" cap="none">
                          <a:latin typeface="Meiryo"/>
                          <a:ea typeface="Meiryo"/>
                          <a:cs typeface="Meiryo"/>
                          <a:sym typeface="Meiryo"/>
                        </a:rPr>
                        <a:t>クラブ</a:t>
                      </a:r>
                      <a:endParaRPr sz="1600" b="0" u="none" strike="noStrike" cap="none">
                        <a:latin typeface="Meiryo"/>
                        <a:ea typeface="Meiryo"/>
                        <a:cs typeface="Meiryo"/>
                        <a:sym typeface="Meiryo"/>
                      </a:endParaRPr>
                    </a:p>
                  </a:txBody>
                  <a:tcPr marL="68575" marR="68575" marT="0" marB="0" anchor="ctr"/>
                </a:tc>
                <a:extLst>
                  <a:ext uri="{0D108BD9-81ED-4DB2-BD59-A6C34878D82A}">
                    <a16:rowId xmlns="" xmlns:a16="http://schemas.microsoft.com/office/drawing/2014/main" val="10000"/>
                  </a:ext>
                </a:extLst>
              </a:tr>
              <a:tr h="551350">
                <a:tc>
                  <a:txBody>
                    <a:bodyPr/>
                    <a:lstStyle/>
                    <a:p>
                      <a:pPr marL="0" marR="0" lvl="0" indent="0" algn="ctr" rtl="0">
                        <a:lnSpc>
                          <a:spcPct val="100000"/>
                        </a:lnSpc>
                        <a:spcBef>
                          <a:spcPts val="0"/>
                        </a:spcBef>
                        <a:spcAft>
                          <a:spcPts val="0"/>
                        </a:spcAft>
                        <a:buClr>
                          <a:srgbClr val="000000"/>
                        </a:buClr>
                        <a:buSzPts val="2000"/>
                        <a:buFont typeface="Arial"/>
                        <a:buNone/>
                      </a:pPr>
                      <a:r>
                        <a:rPr lang="ja-JP" sz="2000" b="0" u="none" strike="noStrike" cap="none">
                          <a:latin typeface="Meiryo"/>
                          <a:ea typeface="Meiryo"/>
                          <a:cs typeface="Meiryo"/>
                          <a:sym typeface="Meiryo"/>
                        </a:rPr>
                        <a:t>委員長</a:t>
                      </a:r>
                      <a:endParaRPr sz="1600" b="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2000"/>
                        <a:buFont typeface="Arial"/>
                        <a:buNone/>
                      </a:pPr>
                      <a:r>
                        <a:rPr lang="ja-JP" sz="2000" b="0" u="none" strike="noStrike" cap="none">
                          <a:latin typeface="Meiryo"/>
                          <a:ea typeface="Meiryo"/>
                          <a:cs typeface="Meiryo"/>
                          <a:sym typeface="Meiryo"/>
                        </a:rPr>
                        <a:t>中島 史享(</a:t>
                      </a:r>
                      <a:r>
                        <a:rPr lang="ja-JP" sz="1100" b="0" u="none" strike="noStrike" cap="none">
                          <a:latin typeface="Meiryo"/>
                          <a:ea typeface="Meiryo"/>
                          <a:cs typeface="Meiryo"/>
                          <a:sym typeface="Meiryo"/>
                        </a:rPr>
                        <a:t>なかじま のぶゆき</a:t>
                      </a:r>
                      <a:r>
                        <a:rPr lang="ja-JP" sz="2000" b="0" u="none" strike="noStrike" cap="none">
                          <a:latin typeface="Meiryo"/>
                          <a:ea typeface="Meiryo"/>
                          <a:cs typeface="Meiryo"/>
                          <a:sym typeface="Meiryo"/>
                        </a:rPr>
                        <a:t>)様</a:t>
                      </a:r>
                      <a:endParaRPr sz="1600" b="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2000"/>
                        <a:buFont typeface="Arial"/>
                        <a:buNone/>
                      </a:pPr>
                      <a:r>
                        <a:rPr lang="ja-JP" sz="2000" b="0" u="none" strike="noStrike" cap="none">
                          <a:latin typeface="Meiryo"/>
                          <a:ea typeface="Meiryo"/>
                          <a:cs typeface="Meiryo"/>
                          <a:sym typeface="Meiryo"/>
                        </a:rPr>
                        <a:t>金沢RC</a:t>
                      </a:r>
                      <a:endParaRPr sz="1600" b="0" u="none" strike="noStrike" cap="none">
                        <a:latin typeface="Meiryo"/>
                        <a:ea typeface="Meiryo"/>
                        <a:cs typeface="Meiryo"/>
                        <a:sym typeface="Meiryo"/>
                      </a:endParaRPr>
                    </a:p>
                  </a:txBody>
                  <a:tcPr marL="68575" marR="68575" marT="0" marB="0" anchor="ctr"/>
                </a:tc>
                <a:extLst>
                  <a:ext uri="{0D108BD9-81ED-4DB2-BD59-A6C34878D82A}">
                    <a16:rowId xmlns="" xmlns:a16="http://schemas.microsoft.com/office/drawing/2014/main" val="10001"/>
                  </a:ext>
                </a:extLst>
              </a:tr>
              <a:tr h="551350">
                <a:tc>
                  <a:txBody>
                    <a:bodyPr/>
                    <a:lstStyle/>
                    <a:p>
                      <a:pPr marL="0" marR="0" lvl="0" indent="0" algn="ctr" rtl="0">
                        <a:lnSpc>
                          <a:spcPct val="100000"/>
                        </a:lnSpc>
                        <a:spcBef>
                          <a:spcPts val="0"/>
                        </a:spcBef>
                        <a:spcAft>
                          <a:spcPts val="0"/>
                        </a:spcAft>
                        <a:buClr>
                          <a:srgbClr val="000000"/>
                        </a:buClr>
                        <a:buSzPts val="2000"/>
                        <a:buFont typeface="Arial"/>
                        <a:buNone/>
                      </a:pPr>
                      <a:r>
                        <a:rPr lang="ja-JP" sz="2000" b="0" u="none" strike="noStrike" cap="none">
                          <a:latin typeface="Meiryo"/>
                          <a:ea typeface="Meiryo"/>
                          <a:cs typeface="Meiryo"/>
                          <a:sym typeface="Meiryo"/>
                        </a:rPr>
                        <a:t>副委員長</a:t>
                      </a:r>
                      <a:endParaRPr sz="1600" b="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2000"/>
                        <a:buFont typeface="Arial"/>
                        <a:buNone/>
                      </a:pPr>
                      <a:r>
                        <a:rPr lang="ja-JP" sz="2000" b="0" u="none" strike="noStrike" cap="none">
                          <a:latin typeface="Meiryo"/>
                          <a:ea typeface="Meiryo"/>
                          <a:cs typeface="Meiryo"/>
                          <a:sym typeface="Meiryo"/>
                        </a:rPr>
                        <a:t>野沢 誠治(</a:t>
                      </a:r>
                      <a:r>
                        <a:rPr lang="ja-JP" sz="1000" b="0" u="none" strike="noStrike" cap="none">
                          <a:latin typeface="Meiryo"/>
                          <a:ea typeface="Meiryo"/>
                          <a:cs typeface="Meiryo"/>
                          <a:sym typeface="Meiryo"/>
                        </a:rPr>
                        <a:t>のざわ せいじ</a:t>
                      </a:r>
                      <a:r>
                        <a:rPr lang="ja-JP" sz="2000" b="0" u="none" strike="noStrike" cap="none">
                          <a:latin typeface="Meiryo"/>
                          <a:ea typeface="Meiryo"/>
                          <a:cs typeface="Meiryo"/>
                          <a:sym typeface="Meiryo"/>
                        </a:rPr>
                        <a:t>)様</a:t>
                      </a:r>
                      <a:endParaRPr sz="1600" b="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2000"/>
                        <a:buFont typeface="Arial"/>
                        <a:buNone/>
                      </a:pPr>
                      <a:r>
                        <a:rPr lang="ja-JP" sz="2000" b="0" u="none" strike="noStrike" cap="none">
                          <a:latin typeface="Meiryo"/>
                          <a:ea typeface="Meiryo"/>
                          <a:cs typeface="Meiryo"/>
                          <a:sym typeface="Meiryo"/>
                        </a:rPr>
                        <a:t>白山石川RC</a:t>
                      </a:r>
                      <a:endParaRPr sz="1600" b="0" u="none" strike="noStrike" cap="none">
                        <a:latin typeface="Meiryo"/>
                        <a:ea typeface="Meiryo"/>
                        <a:cs typeface="Meiryo"/>
                        <a:sym typeface="Meiryo"/>
                      </a:endParaRPr>
                    </a:p>
                  </a:txBody>
                  <a:tcPr marL="68575" marR="68575" marT="0" marB="0" anchor="ctr"/>
                </a:tc>
                <a:extLst>
                  <a:ext uri="{0D108BD9-81ED-4DB2-BD59-A6C34878D82A}">
                    <a16:rowId xmlns="" xmlns:a16="http://schemas.microsoft.com/office/drawing/2014/main" val="10002"/>
                  </a:ext>
                </a:extLst>
              </a:tr>
              <a:tr h="551350">
                <a:tc>
                  <a:txBody>
                    <a:bodyPr/>
                    <a:lstStyle/>
                    <a:p>
                      <a:pPr marL="0" marR="0" lvl="0" indent="0" algn="ctr" rtl="0">
                        <a:lnSpc>
                          <a:spcPct val="100000"/>
                        </a:lnSpc>
                        <a:spcBef>
                          <a:spcPts val="0"/>
                        </a:spcBef>
                        <a:spcAft>
                          <a:spcPts val="0"/>
                        </a:spcAft>
                        <a:buClr>
                          <a:srgbClr val="000000"/>
                        </a:buClr>
                        <a:buSzPts val="2000"/>
                        <a:buFont typeface="Arial"/>
                        <a:buNone/>
                      </a:pPr>
                      <a:r>
                        <a:rPr lang="ja-JP" sz="2000" b="0" u="none" strike="noStrike" cap="none">
                          <a:latin typeface="Meiryo"/>
                          <a:ea typeface="Meiryo"/>
                          <a:cs typeface="Meiryo"/>
                          <a:sym typeface="Meiryo"/>
                        </a:rPr>
                        <a:t>委員</a:t>
                      </a:r>
                      <a:endParaRPr sz="1600" b="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2000"/>
                        <a:buFont typeface="Arial"/>
                        <a:buNone/>
                      </a:pPr>
                      <a:r>
                        <a:rPr lang="ja-JP" sz="2000" b="0" u="none" strike="noStrike" cap="none">
                          <a:latin typeface="Meiryo"/>
                          <a:ea typeface="Meiryo"/>
                          <a:cs typeface="Meiryo"/>
                          <a:sym typeface="Meiryo"/>
                        </a:rPr>
                        <a:t>石﨑 弘毅(</a:t>
                      </a:r>
                      <a:r>
                        <a:rPr lang="ja-JP" sz="1000" b="0" u="none" strike="noStrike" cap="none">
                          <a:latin typeface="Meiryo"/>
                          <a:ea typeface="Meiryo"/>
                          <a:cs typeface="Meiryo"/>
                          <a:sym typeface="Meiryo"/>
                        </a:rPr>
                        <a:t>いしざき ひろたけ</a:t>
                      </a:r>
                      <a:r>
                        <a:rPr lang="ja-JP" sz="2000" b="0" u="none" strike="noStrike" cap="none">
                          <a:latin typeface="Meiryo"/>
                          <a:ea typeface="Meiryo"/>
                          <a:cs typeface="Meiryo"/>
                          <a:sym typeface="Meiryo"/>
                        </a:rPr>
                        <a:t>)様</a:t>
                      </a:r>
                      <a:endParaRPr sz="1600" b="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2000"/>
                        <a:buFont typeface="Arial"/>
                        <a:buNone/>
                      </a:pPr>
                      <a:r>
                        <a:rPr lang="ja-JP" sz="2000" b="0" u="none" strike="noStrike" cap="none">
                          <a:latin typeface="Meiryo"/>
                          <a:ea typeface="Meiryo"/>
                          <a:cs typeface="Meiryo"/>
                          <a:sym typeface="Meiryo"/>
                        </a:rPr>
                        <a:t>砺波RC</a:t>
                      </a:r>
                      <a:endParaRPr sz="1600" b="0" u="none" strike="noStrike" cap="none">
                        <a:latin typeface="Meiryo"/>
                        <a:ea typeface="Meiryo"/>
                        <a:cs typeface="Meiryo"/>
                        <a:sym typeface="Meiryo"/>
                      </a:endParaRPr>
                    </a:p>
                  </a:txBody>
                  <a:tcPr marL="68575" marR="68575" marT="0" marB="0" anchor="ctr"/>
                </a:tc>
                <a:extLst>
                  <a:ext uri="{0D108BD9-81ED-4DB2-BD59-A6C34878D82A}">
                    <a16:rowId xmlns="" xmlns:a16="http://schemas.microsoft.com/office/drawing/2014/main" val="10003"/>
                  </a:ext>
                </a:extLst>
              </a:tr>
              <a:tr h="551350">
                <a:tc>
                  <a:txBody>
                    <a:bodyPr/>
                    <a:lstStyle/>
                    <a:p>
                      <a:pPr marL="0" marR="0" lvl="0" indent="0" algn="ctr" rtl="0">
                        <a:lnSpc>
                          <a:spcPct val="100000"/>
                        </a:lnSpc>
                        <a:spcBef>
                          <a:spcPts val="0"/>
                        </a:spcBef>
                        <a:spcAft>
                          <a:spcPts val="0"/>
                        </a:spcAft>
                        <a:buClr>
                          <a:srgbClr val="000000"/>
                        </a:buClr>
                        <a:buSzPts val="2000"/>
                        <a:buFont typeface="Arial"/>
                        <a:buNone/>
                      </a:pPr>
                      <a:r>
                        <a:rPr lang="ja-JP" sz="2000" b="0" u="none" strike="noStrike" cap="none">
                          <a:latin typeface="Meiryo"/>
                          <a:ea typeface="Meiryo"/>
                          <a:cs typeface="Meiryo"/>
                          <a:sym typeface="Meiryo"/>
                        </a:rPr>
                        <a:t>委員</a:t>
                      </a:r>
                      <a:endParaRPr sz="1600" b="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2000"/>
                        <a:buFont typeface="Arial"/>
                        <a:buNone/>
                      </a:pPr>
                      <a:r>
                        <a:rPr lang="ja-JP" sz="2000" b="0" u="none" strike="noStrike" cap="none">
                          <a:latin typeface="Meiryo"/>
                          <a:ea typeface="Meiryo"/>
                          <a:cs typeface="Meiryo"/>
                          <a:sym typeface="Meiryo"/>
                        </a:rPr>
                        <a:t>水口 秀治(</a:t>
                      </a:r>
                      <a:r>
                        <a:rPr lang="ja-JP" sz="1000" b="0" u="none" strike="noStrike" cap="none">
                          <a:latin typeface="Meiryo"/>
                          <a:ea typeface="Meiryo"/>
                          <a:cs typeface="Meiryo"/>
                          <a:sym typeface="Meiryo"/>
                        </a:rPr>
                        <a:t>みずぐち しゅうじ</a:t>
                      </a:r>
                      <a:r>
                        <a:rPr lang="ja-JP" sz="2000" b="0" u="none" strike="noStrike" cap="none">
                          <a:latin typeface="Meiryo"/>
                          <a:ea typeface="Meiryo"/>
                          <a:cs typeface="Meiryo"/>
                          <a:sym typeface="Meiryo"/>
                        </a:rPr>
                        <a:t>)様</a:t>
                      </a:r>
                      <a:endParaRPr sz="1600" b="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2000"/>
                        <a:buFont typeface="Arial"/>
                        <a:buNone/>
                      </a:pPr>
                      <a:r>
                        <a:rPr lang="ja-JP" sz="2000" b="0" u="none" strike="noStrike" cap="none">
                          <a:latin typeface="Meiryo"/>
                          <a:ea typeface="Meiryo"/>
                          <a:cs typeface="Meiryo"/>
                          <a:sym typeface="Meiryo"/>
                        </a:rPr>
                        <a:t>南砺RC</a:t>
                      </a:r>
                      <a:endParaRPr sz="1600" b="0" u="none" strike="noStrike" cap="none">
                        <a:latin typeface="Meiryo"/>
                        <a:ea typeface="Meiryo"/>
                        <a:cs typeface="Meiryo"/>
                        <a:sym typeface="Meiryo"/>
                      </a:endParaRPr>
                    </a:p>
                  </a:txBody>
                  <a:tcPr marL="68575" marR="68575" marT="0" marB="0" anchor="ctr"/>
                </a:tc>
                <a:extLst>
                  <a:ext uri="{0D108BD9-81ED-4DB2-BD59-A6C34878D82A}">
                    <a16:rowId xmlns="" xmlns:a16="http://schemas.microsoft.com/office/drawing/2014/main" val="10004"/>
                  </a:ext>
                </a:extLst>
              </a:tr>
              <a:tr h="551350">
                <a:tc>
                  <a:txBody>
                    <a:bodyPr/>
                    <a:lstStyle/>
                    <a:p>
                      <a:pPr marL="0" marR="0" lvl="0" indent="0" algn="ctr" rtl="0">
                        <a:lnSpc>
                          <a:spcPct val="100000"/>
                        </a:lnSpc>
                        <a:spcBef>
                          <a:spcPts val="0"/>
                        </a:spcBef>
                        <a:spcAft>
                          <a:spcPts val="0"/>
                        </a:spcAft>
                        <a:buClr>
                          <a:srgbClr val="000000"/>
                        </a:buClr>
                        <a:buSzPts val="2000"/>
                        <a:buFont typeface="Arial"/>
                        <a:buNone/>
                      </a:pPr>
                      <a:r>
                        <a:rPr lang="ja-JP" sz="2000" b="0" u="none" strike="noStrike" cap="none">
                          <a:latin typeface="Meiryo"/>
                          <a:ea typeface="Meiryo"/>
                          <a:cs typeface="Meiryo"/>
                          <a:sym typeface="Meiryo"/>
                        </a:rPr>
                        <a:t>委員</a:t>
                      </a:r>
                      <a:endParaRPr sz="1600" b="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2000"/>
                        <a:buFont typeface="Arial"/>
                        <a:buNone/>
                      </a:pPr>
                      <a:r>
                        <a:rPr lang="ja-JP" sz="2000" b="0" u="none" strike="noStrike" cap="none">
                          <a:latin typeface="Meiryo"/>
                          <a:ea typeface="Meiryo"/>
                          <a:cs typeface="Meiryo"/>
                          <a:sym typeface="Meiryo"/>
                        </a:rPr>
                        <a:t>浅野 達也(</a:t>
                      </a:r>
                      <a:r>
                        <a:rPr lang="ja-JP" sz="1000" b="0" u="none" strike="noStrike" cap="none">
                          <a:latin typeface="Meiryo"/>
                          <a:ea typeface="Meiryo"/>
                          <a:cs typeface="Meiryo"/>
                          <a:sym typeface="Meiryo"/>
                        </a:rPr>
                        <a:t>あさの たつや</a:t>
                      </a:r>
                      <a:r>
                        <a:rPr lang="ja-JP" sz="2000" b="0" u="none" strike="noStrike" cap="none">
                          <a:latin typeface="Meiryo"/>
                          <a:ea typeface="Meiryo"/>
                          <a:cs typeface="Meiryo"/>
                          <a:sym typeface="Meiryo"/>
                        </a:rPr>
                        <a:t>)様</a:t>
                      </a:r>
                      <a:endParaRPr sz="1600" b="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2000"/>
                        <a:buFont typeface="Arial"/>
                        <a:buNone/>
                      </a:pPr>
                      <a:r>
                        <a:rPr lang="ja-JP" sz="2000" b="0" u="none" strike="noStrike" cap="none">
                          <a:latin typeface="Meiryo"/>
                          <a:ea typeface="Meiryo"/>
                          <a:cs typeface="Meiryo"/>
                          <a:sym typeface="Meiryo"/>
                        </a:rPr>
                        <a:t>金沢東RC</a:t>
                      </a:r>
                      <a:endParaRPr sz="1600" b="0" u="none" strike="noStrike" cap="none">
                        <a:latin typeface="Meiryo"/>
                        <a:ea typeface="Meiryo"/>
                        <a:cs typeface="Meiryo"/>
                        <a:sym typeface="Meiryo"/>
                      </a:endParaRPr>
                    </a:p>
                  </a:txBody>
                  <a:tcPr marL="68575" marR="68575" marT="0" marB="0" anchor="ctr"/>
                </a:tc>
                <a:extLst>
                  <a:ext uri="{0D108BD9-81ED-4DB2-BD59-A6C34878D82A}">
                    <a16:rowId xmlns="" xmlns:a16="http://schemas.microsoft.com/office/drawing/2014/main" val="10005"/>
                  </a:ext>
                </a:extLst>
              </a:tr>
              <a:tr h="551350">
                <a:tc>
                  <a:txBody>
                    <a:bodyPr/>
                    <a:lstStyle/>
                    <a:p>
                      <a:pPr marL="0" marR="0" lvl="0" indent="0" algn="ctr" rtl="0">
                        <a:lnSpc>
                          <a:spcPct val="100000"/>
                        </a:lnSpc>
                        <a:spcBef>
                          <a:spcPts val="0"/>
                        </a:spcBef>
                        <a:spcAft>
                          <a:spcPts val="0"/>
                        </a:spcAft>
                        <a:buClr>
                          <a:srgbClr val="000000"/>
                        </a:buClr>
                        <a:buSzPts val="2000"/>
                        <a:buFont typeface="Arial"/>
                        <a:buNone/>
                      </a:pPr>
                      <a:r>
                        <a:rPr lang="ja-JP" sz="2000" b="0" u="none" strike="noStrike" cap="none">
                          <a:latin typeface="Meiryo"/>
                          <a:ea typeface="Meiryo"/>
                          <a:cs typeface="Meiryo"/>
                          <a:sym typeface="Meiryo"/>
                        </a:rPr>
                        <a:t>委員</a:t>
                      </a:r>
                      <a:endParaRPr sz="1600" b="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2000"/>
                        <a:buFont typeface="Arial"/>
                        <a:buNone/>
                      </a:pPr>
                      <a:r>
                        <a:rPr lang="ja-JP" sz="2000" b="0" u="none" strike="noStrike" cap="none">
                          <a:latin typeface="Meiryo"/>
                          <a:ea typeface="Meiryo"/>
                          <a:cs typeface="Meiryo"/>
                          <a:sym typeface="Meiryo"/>
                        </a:rPr>
                        <a:t>後藤 充(</a:t>
                      </a:r>
                      <a:r>
                        <a:rPr lang="ja-JP" sz="1000" b="0" u="none" strike="noStrike" cap="none">
                          <a:latin typeface="Meiryo"/>
                          <a:ea typeface="Meiryo"/>
                          <a:cs typeface="Meiryo"/>
                          <a:sym typeface="Meiryo"/>
                        </a:rPr>
                        <a:t>ごとう みつる</a:t>
                      </a:r>
                      <a:r>
                        <a:rPr lang="ja-JP" sz="2000" b="0" u="none" strike="noStrike" cap="none">
                          <a:latin typeface="Meiryo"/>
                          <a:ea typeface="Meiryo"/>
                          <a:cs typeface="Meiryo"/>
                          <a:sym typeface="Meiryo"/>
                        </a:rPr>
                        <a:t>)様</a:t>
                      </a:r>
                      <a:endParaRPr sz="1600" b="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2000"/>
                        <a:buFont typeface="Arial"/>
                        <a:buNone/>
                      </a:pPr>
                      <a:r>
                        <a:rPr lang="ja-JP" sz="2000" b="0" u="none" strike="noStrike" cap="none">
                          <a:latin typeface="Meiryo"/>
                          <a:ea typeface="Meiryo"/>
                          <a:cs typeface="Meiryo"/>
                          <a:sym typeface="Meiryo"/>
                        </a:rPr>
                        <a:t>小松RC</a:t>
                      </a:r>
                      <a:endParaRPr sz="1600" b="0" u="none" strike="noStrike" cap="none">
                        <a:latin typeface="Meiryo"/>
                        <a:ea typeface="Meiryo"/>
                        <a:cs typeface="Meiryo"/>
                        <a:sym typeface="Meiryo"/>
                      </a:endParaRPr>
                    </a:p>
                  </a:txBody>
                  <a:tcPr marL="68575" marR="68575" marT="0" marB="0" anchor="ctr"/>
                </a:tc>
                <a:extLst>
                  <a:ext uri="{0D108BD9-81ED-4DB2-BD59-A6C34878D82A}">
                    <a16:rowId xmlns="" xmlns:a16="http://schemas.microsoft.com/office/drawing/2014/main" val="10006"/>
                  </a:ext>
                </a:extLst>
              </a:tr>
              <a:tr h="551350">
                <a:tc>
                  <a:txBody>
                    <a:bodyPr/>
                    <a:lstStyle/>
                    <a:p>
                      <a:pPr marL="0" marR="0" lvl="0" indent="0" algn="ctr" rtl="0">
                        <a:lnSpc>
                          <a:spcPct val="100000"/>
                        </a:lnSpc>
                        <a:spcBef>
                          <a:spcPts val="0"/>
                        </a:spcBef>
                        <a:spcAft>
                          <a:spcPts val="0"/>
                        </a:spcAft>
                        <a:buClr>
                          <a:srgbClr val="000000"/>
                        </a:buClr>
                        <a:buSzPts val="2000"/>
                        <a:buFont typeface="Arial"/>
                        <a:buNone/>
                      </a:pPr>
                      <a:r>
                        <a:rPr lang="ja-JP" sz="2000" b="0" u="none" strike="noStrike" cap="none">
                          <a:latin typeface="Meiryo"/>
                          <a:ea typeface="Meiryo"/>
                          <a:cs typeface="Meiryo"/>
                          <a:sym typeface="Meiryo"/>
                        </a:rPr>
                        <a:t>委員</a:t>
                      </a:r>
                      <a:endParaRPr sz="1600" b="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2000"/>
                        <a:buFont typeface="Arial"/>
                        <a:buNone/>
                      </a:pPr>
                      <a:r>
                        <a:rPr lang="ja-JP" sz="2000" b="0" u="none" strike="noStrike" cap="none">
                          <a:latin typeface="Meiryo"/>
                          <a:ea typeface="Meiryo"/>
                          <a:cs typeface="Meiryo"/>
                          <a:sym typeface="Meiryo"/>
                        </a:rPr>
                        <a:t>吉田 正樹(</a:t>
                      </a:r>
                      <a:r>
                        <a:rPr lang="ja-JP" sz="1000" b="0" u="none" strike="noStrike" cap="none">
                          <a:latin typeface="Meiryo"/>
                          <a:ea typeface="Meiryo"/>
                          <a:cs typeface="Meiryo"/>
                          <a:sym typeface="Meiryo"/>
                        </a:rPr>
                        <a:t>よしだ まさき</a:t>
                      </a:r>
                      <a:r>
                        <a:rPr lang="ja-JP" sz="2000" b="0" u="none" strike="noStrike" cap="none">
                          <a:latin typeface="Meiryo"/>
                          <a:ea typeface="Meiryo"/>
                          <a:cs typeface="Meiryo"/>
                          <a:sym typeface="Meiryo"/>
                        </a:rPr>
                        <a:t>)様</a:t>
                      </a:r>
                      <a:endParaRPr sz="1600" b="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2000"/>
                        <a:buFont typeface="Arial"/>
                        <a:buNone/>
                      </a:pPr>
                      <a:r>
                        <a:rPr lang="ja-JP" sz="2000" b="0" u="none" strike="noStrike" cap="none">
                          <a:latin typeface="Meiryo"/>
                          <a:ea typeface="Meiryo"/>
                          <a:cs typeface="Meiryo"/>
                          <a:sym typeface="Meiryo"/>
                        </a:rPr>
                        <a:t>小松シティRC</a:t>
                      </a:r>
                      <a:endParaRPr sz="1600" b="0" u="none" strike="noStrike" cap="none">
                        <a:latin typeface="Meiryo"/>
                        <a:ea typeface="Meiryo"/>
                        <a:cs typeface="Meiryo"/>
                        <a:sym typeface="Meiryo"/>
                      </a:endParaRPr>
                    </a:p>
                  </a:txBody>
                  <a:tcPr marL="68575" marR="68575" marT="0" marB="0" anchor="ctr"/>
                </a:tc>
                <a:extLst>
                  <a:ext uri="{0D108BD9-81ED-4DB2-BD59-A6C34878D82A}">
                    <a16:rowId xmlns="" xmlns:a16="http://schemas.microsoft.com/office/drawing/2014/main" val="10007"/>
                  </a:ext>
                </a:extLst>
              </a:tr>
              <a:tr h="551350">
                <a:tc>
                  <a:txBody>
                    <a:bodyPr/>
                    <a:lstStyle/>
                    <a:p>
                      <a:pPr marL="0" marR="0" lvl="0" indent="0" algn="ctr" rtl="0">
                        <a:lnSpc>
                          <a:spcPct val="100000"/>
                        </a:lnSpc>
                        <a:spcBef>
                          <a:spcPts val="0"/>
                        </a:spcBef>
                        <a:spcAft>
                          <a:spcPts val="0"/>
                        </a:spcAft>
                        <a:buClr>
                          <a:srgbClr val="000000"/>
                        </a:buClr>
                        <a:buSzPts val="2000"/>
                        <a:buFont typeface="Arial"/>
                        <a:buNone/>
                      </a:pPr>
                      <a:r>
                        <a:rPr lang="ja-JP" sz="2000" b="0" u="none" strike="noStrike" cap="none">
                          <a:latin typeface="Meiryo"/>
                          <a:ea typeface="Meiryo"/>
                          <a:cs typeface="Meiryo"/>
                          <a:sym typeface="Meiryo"/>
                        </a:rPr>
                        <a:t>委員</a:t>
                      </a:r>
                      <a:endParaRPr sz="1600" b="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2000"/>
                        <a:buFont typeface="Arial"/>
                        <a:buNone/>
                      </a:pPr>
                      <a:r>
                        <a:rPr lang="ja-JP" sz="2000" b="0" u="none" strike="noStrike" cap="none">
                          <a:latin typeface="Meiryo"/>
                          <a:ea typeface="Meiryo"/>
                          <a:cs typeface="Meiryo"/>
                          <a:sym typeface="Meiryo"/>
                        </a:rPr>
                        <a:t>牟田 光生(</a:t>
                      </a:r>
                      <a:r>
                        <a:rPr lang="ja-JP" sz="1000" b="0" u="none" strike="noStrike" cap="none">
                          <a:latin typeface="Meiryo"/>
                          <a:ea typeface="Meiryo"/>
                          <a:cs typeface="Meiryo"/>
                          <a:sym typeface="Meiryo"/>
                        </a:rPr>
                        <a:t>むた こうせい</a:t>
                      </a:r>
                      <a:r>
                        <a:rPr lang="ja-JP" sz="2000" b="0" u="none" strike="noStrike" cap="none">
                          <a:latin typeface="Meiryo"/>
                          <a:ea typeface="Meiryo"/>
                          <a:cs typeface="Meiryo"/>
                          <a:sym typeface="Meiryo"/>
                        </a:rPr>
                        <a:t>)様</a:t>
                      </a:r>
                      <a:endParaRPr sz="1600" b="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2000"/>
                        <a:buFont typeface="Arial"/>
                        <a:buNone/>
                      </a:pPr>
                      <a:r>
                        <a:rPr lang="ja-JP" sz="2000" b="0" u="none" strike="noStrike" cap="none">
                          <a:latin typeface="Meiryo"/>
                          <a:ea typeface="Meiryo"/>
                          <a:cs typeface="Meiryo"/>
                          <a:sym typeface="Meiryo"/>
                        </a:rPr>
                        <a:t>宇奈月RC</a:t>
                      </a:r>
                      <a:endParaRPr sz="1600" b="0" u="none" strike="noStrike" cap="none">
                        <a:latin typeface="Meiryo"/>
                        <a:ea typeface="Meiryo"/>
                        <a:cs typeface="Meiryo"/>
                        <a:sym typeface="Meiryo"/>
                      </a:endParaRPr>
                    </a:p>
                  </a:txBody>
                  <a:tcPr marL="68575" marR="68575" marT="0" marB="0" anchor="ctr"/>
                </a:tc>
                <a:extLst>
                  <a:ext uri="{0D108BD9-81ED-4DB2-BD59-A6C34878D82A}">
                    <a16:rowId xmlns="" xmlns:a16="http://schemas.microsoft.com/office/drawing/2014/main" val="10008"/>
                  </a:ext>
                </a:extLst>
              </a:tr>
              <a:tr h="551350">
                <a:tc>
                  <a:txBody>
                    <a:bodyPr/>
                    <a:lstStyle/>
                    <a:p>
                      <a:pPr marL="0" marR="0" lvl="0" indent="0" algn="ctr" rtl="0">
                        <a:lnSpc>
                          <a:spcPct val="100000"/>
                        </a:lnSpc>
                        <a:spcBef>
                          <a:spcPts val="0"/>
                        </a:spcBef>
                        <a:spcAft>
                          <a:spcPts val="0"/>
                        </a:spcAft>
                        <a:buClr>
                          <a:srgbClr val="000000"/>
                        </a:buClr>
                        <a:buSzPts val="2000"/>
                        <a:buFont typeface="Arial"/>
                        <a:buNone/>
                      </a:pPr>
                      <a:r>
                        <a:rPr lang="ja-JP" sz="2000" b="0" u="none" strike="noStrike" cap="none">
                          <a:latin typeface="Meiryo"/>
                          <a:ea typeface="Meiryo"/>
                          <a:cs typeface="Meiryo"/>
                          <a:sym typeface="Meiryo"/>
                        </a:rPr>
                        <a:t>委員</a:t>
                      </a:r>
                      <a:endParaRPr sz="1600" b="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2000"/>
                        <a:buFont typeface="Arial"/>
                        <a:buNone/>
                      </a:pPr>
                      <a:r>
                        <a:rPr lang="ja-JP" sz="2000" b="0" u="none" strike="noStrike" cap="none">
                          <a:latin typeface="Meiryo"/>
                          <a:ea typeface="Meiryo"/>
                          <a:cs typeface="Meiryo"/>
                          <a:sym typeface="Meiryo"/>
                        </a:rPr>
                        <a:t>渋谷 秀樹(</a:t>
                      </a:r>
                      <a:r>
                        <a:rPr lang="ja-JP" sz="1000" b="0" u="none" strike="noStrike" cap="none">
                          <a:latin typeface="Meiryo"/>
                          <a:ea typeface="Meiryo"/>
                          <a:cs typeface="Meiryo"/>
                          <a:sym typeface="Meiryo"/>
                        </a:rPr>
                        <a:t>しぶや ひでき</a:t>
                      </a:r>
                      <a:r>
                        <a:rPr lang="ja-JP" sz="2000" b="0" u="none" strike="noStrike" cap="none">
                          <a:latin typeface="Meiryo"/>
                          <a:ea typeface="Meiryo"/>
                          <a:cs typeface="Meiryo"/>
                          <a:sym typeface="Meiryo"/>
                        </a:rPr>
                        <a:t>)様</a:t>
                      </a:r>
                      <a:endParaRPr sz="1600" b="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2000"/>
                        <a:buFont typeface="Arial"/>
                        <a:buNone/>
                      </a:pPr>
                      <a:r>
                        <a:rPr lang="ja-JP" sz="2000" b="0" u="none" strike="noStrike" cap="none">
                          <a:latin typeface="Meiryo"/>
                          <a:ea typeface="Meiryo"/>
                          <a:cs typeface="Meiryo"/>
                          <a:sym typeface="Meiryo"/>
                        </a:rPr>
                        <a:t>富山みらいRC</a:t>
                      </a:r>
                      <a:endParaRPr sz="1600" b="0" u="none" strike="noStrike" cap="none">
                        <a:latin typeface="Meiryo"/>
                        <a:ea typeface="Meiryo"/>
                        <a:cs typeface="Meiryo"/>
                        <a:sym typeface="Meiryo"/>
                      </a:endParaRPr>
                    </a:p>
                  </a:txBody>
                  <a:tcPr marL="68575" marR="68575" marT="0" marB="0" anchor="ctr"/>
                </a:tc>
                <a:extLst>
                  <a:ext uri="{0D108BD9-81ED-4DB2-BD59-A6C34878D82A}">
                    <a16:rowId xmlns="" xmlns:a16="http://schemas.microsoft.com/office/drawing/2014/main" val="10009"/>
                  </a:ext>
                </a:extLst>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10"/>
          <p:cNvSpPr/>
          <p:nvPr/>
        </p:nvSpPr>
        <p:spPr>
          <a:xfrm>
            <a:off x="0" y="0"/>
            <a:ext cx="12192000" cy="923106"/>
          </a:xfrm>
          <a:prstGeom prst="rect">
            <a:avLst/>
          </a:prstGeom>
          <a:gradFill>
            <a:gsLst>
              <a:gs pos="0">
                <a:srgbClr val="D81B5F"/>
              </a:gs>
              <a:gs pos="77000">
                <a:srgbClr val="F08CB0"/>
              </a:gs>
              <a:gs pos="90000">
                <a:srgbClr val="F6BCD1"/>
              </a:gs>
              <a:gs pos="100000">
                <a:srgbClr val="F5F7FC"/>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3200" b="0" i="0" u="none" strike="noStrike" cap="none">
                <a:solidFill>
                  <a:schemeClr val="lt1"/>
                </a:solidFill>
                <a:latin typeface="Meiryo"/>
                <a:ea typeface="Meiryo"/>
                <a:cs typeface="Meiryo"/>
                <a:sym typeface="Meiryo"/>
              </a:rPr>
              <a:t>今期組織図について②</a:t>
            </a:r>
            <a:endParaRPr sz="1400" b="0" i="0" u="none" strike="noStrike" cap="none">
              <a:solidFill>
                <a:srgbClr val="000000"/>
              </a:solidFill>
              <a:latin typeface="Arial"/>
              <a:ea typeface="Arial"/>
              <a:cs typeface="Arial"/>
              <a:sym typeface="Arial"/>
            </a:endParaRPr>
          </a:p>
        </p:txBody>
      </p:sp>
      <p:graphicFrame>
        <p:nvGraphicFramePr>
          <p:cNvPr id="246" name="Google Shape;246;p10"/>
          <p:cNvGraphicFramePr/>
          <p:nvPr/>
        </p:nvGraphicFramePr>
        <p:xfrm>
          <a:off x="1806537" y="1153399"/>
          <a:ext cx="8578925" cy="5437975"/>
        </p:xfrm>
        <a:graphic>
          <a:graphicData uri="http://schemas.openxmlformats.org/drawingml/2006/table">
            <a:tbl>
              <a:tblPr firstRow="1" firstCol="1" bandRow="1">
                <a:noFill/>
                <a:tableStyleId>{6AE4A791-B0A8-4E26-97CD-4811B928BBAC}</a:tableStyleId>
              </a:tblPr>
              <a:tblGrid>
                <a:gridCol w="2165050">
                  <a:extLst>
                    <a:ext uri="{9D8B030D-6E8A-4147-A177-3AD203B41FA5}">
                      <a16:colId xmlns="" xmlns:a16="http://schemas.microsoft.com/office/drawing/2014/main" val="20000"/>
                    </a:ext>
                  </a:extLst>
                </a:gridCol>
                <a:gridCol w="2712600">
                  <a:extLst>
                    <a:ext uri="{9D8B030D-6E8A-4147-A177-3AD203B41FA5}">
                      <a16:colId xmlns="" xmlns:a16="http://schemas.microsoft.com/office/drawing/2014/main" val="20001"/>
                    </a:ext>
                  </a:extLst>
                </a:gridCol>
                <a:gridCol w="1582675">
                  <a:extLst>
                    <a:ext uri="{9D8B030D-6E8A-4147-A177-3AD203B41FA5}">
                      <a16:colId xmlns="" xmlns:a16="http://schemas.microsoft.com/office/drawing/2014/main" val="20002"/>
                    </a:ext>
                  </a:extLst>
                </a:gridCol>
                <a:gridCol w="2118600">
                  <a:extLst>
                    <a:ext uri="{9D8B030D-6E8A-4147-A177-3AD203B41FA5}">
                      <a16:colId xmlns="" xmlns:a16="http://schemas.microsoft.com/office/drawing/2014/main" val="20003"/>
                    </a:ext>
                  </a:extLst>
                </a:gridCol>
              </a:tblGrid>
              <a:tr h="467800">
                <a:tc>
                  <a:txBody>
                    <a:bodyPr/>
                    <a:lstStyle/>
                    <a:p>
                      <a:pPr marL="0" marR="0" lvl="0" indent="0" algn="ctr" rtl="0">
                        <a:lnSpc>
                          <a:spcPct val="100000"/>
                        </a:lnSpc>
                        <a:spcBef>
                          <a:spcPts val="0"/>
                        </a:spcBef>
                        <a:spcAft>
                          <a:spcPts val="0"/>
                        </a:spcAft>
                        <a:buClr>
                          <a:srgbClr val="000000"/>
                        </a:buClr>
                        <a:buSzPts val="1800"/>
                        <a:buFont typeface="Arial"/>
                        <a:buNone/>
                      </a:pPr>
                      <a:r>
                        <a:rPr lang="ja-JP" sz="1800" u="none" strike="noStrike" cap="none">
                          <a:latin typeface="Meiryo"/>
                          <a:ea typeface="Meiryo"/>
                          <a:cs typeface="Meiryo"/>
                          <a:sym typeface="Meiryo"/>
                        </a:rPr>
                        <a:t>役職</a:t>
                      </a:r>
                      <a:endParaRPr sz="140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ja-JP" sz="1800" u="none" strike="noStrike" cap="none">
                          <a:latin typeface="Meiryo"/>
                          <a:ea typeface="Meiryo"/>
                          <a:cs typeface="Meiryo"/>
                          <a:sym typeface="Meiryo"/>
                        </a:rPr>
                        <a:t>氏名</a:t>
                      </a:r>
                      <a:endParaRPr sz="140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ja-JP" sz="1800" u="none" strike="noStrike" cap="none">
                          <a:latin typeface="Meiryo"/>
                          <a:ea typeface="Meiryo"/>
                          <a:cs typeface="Meiryo"/>
                          <a:sym typeface="Meiryo"/>
                        </a:rPr>
                        <a:t>クラブ</a:t>
                      </a:r>
                      <a:endParaRPr sz="140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ja-JP" sz="1800" u="none" strike="noStrike" cap="none">
                          <a:latin typeface="Meiryo"/>
                          <a:ea typeface="Meiryo"/>
                          <a:cs typeface="Meiryo"/>
                          <a:sym typeface="Meiryo"/>
                        </a:rPr>
                        <a:t>連絡先</a:t>
                      </a:r>
                      <a:endParaRPr sz="1400" u="none" strike="noStrike" cap="none">
                        <a:latin typeface="Meiryo"/>
                        <a:ea typeface="Meiryo"/>
                        <a:cs typeface="Meiryo"/>
                        <a:sym typeface="Meiryo"/>
                      </a:endParaRPr>
                    </a:p>
                  </a:txBody>
                  <a:tcPr marL="68575" marR="68575" marT="0" marB="0" anchor="ctr"/>
                </a:tc>
                <a:extLst>
                  <a:ext uri="{0D108BD9-81ED-4DB2-BD59-A6C34878D82A}">
                    <a16:rowId xmlns="" xmlns:a16="http://schemas.microsoft.com/office/drawing/2014/main" val="10000"/>
                  </a:ext>
                </a:extLst>
              </a:tr>
              <a:tr h="710025">
                <a:tc>
                  <a:txBody>
                    <a:bodyPr/>
                    <a:lstStyle/>
                    <a:p>
                      <a:pPr marL="0" marR="0" lvl="0" indent="0" algn="ctr" rtl="0">
                        <a:lnSpc>
                          <a:spcPct val="100000"/>
                        </a:lnSpc>
                        <a:spcBef>
                          <a:spcPts val="0"/>
                        </a:spcBef>
                        <a:spcAft>
                          <a:spcPts val="0"/>
                        </a:spcAft>
                        <a:buClr>
                          <a:srgbClr val="000000"/>
                        </a:buClr>
                        <a:buSzPts val="1800"/>
                        <a:buFont typeface="Arial"/>
                        <a:buNone/>
                      </a:pPr>
                      <a:r>
                        <a:rPr lang="ja-JP" sz="1800" b="0" u="none" strike="noStrike" cap="none">
                          <a:latin typeface="Meiryo"/>
                          <a:ea typeface="Meiryo"/>
                          <a:cs typeface="Meiryo"/>
                          <a:sym typeface="Meiryo"/>
                        </a:rPr>
                        <a:t>地区ＲＡ代表</a:t>
                      </a:r>
                      <a:endParaRPr sz="1400" b="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ja-JP" sz="1800" u="none" strike="noStrike" cap="none">
                          <a:latin typeface="Meiryo"/>
                          <a:ea typeface="Meiryo"/>
                          <a:cs typeface="Meiryo"/>
                          <a:sym typeface="Meiryo"/>
                        </a:rPr>
                        <a:t>和田 康佑(</a:t>
                      </a:r>
                      <a:r>
                        <a:rPr lang="ja-JP" sz="900" u="none" strike="noStrike" cap="none">
                          <a:latin typeface="Meiryo"/>
                          <a:ea typeface="Meiryo"/>
                          <a:cs typeface="Meiryo"/>
                          <a:sym typeface="Meiryo"/>
                        </a:rPr>
                        <a:t>わだ こうすけ</a:t>
                      </a:r>
                      <a:r>
                        <a:rPr lang="ja-JP" sz="1800" u="none" strike="noStrike" cap="none">
                          <a:latin typeface="Meiryo"/>
                          <a:ea typeface="Meiryo"/>
                          <a:cs typeface="Meiryo"/>
                          <a:sym typeface="Meiryo"/>
                        </a:rPr>
                        <a:t>)</a:t>
                      </a:r>
                      <a:endParaRPr sz="140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ja-JP" sz="1800" u="none" strike="noStrike" cap="none">
                          <a:latin typeface="Meiryo"/>
                          <a:ea typeface="Meiryo"/>
                          <a:cs typeface="Meiryo"/>
                          <a:sym typeface="Meiryo"/>
                        </a:rPr>
                        <a:t>金沢東</a:t>
                      </a:r>
                      <a:endParaRPr sz="140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ja-JP" sz="1400" u="none" strike="noStrike" cap="none">
                          <a:latin typeface="Meiryo"/>
                          <a:ea typeface="Meiryo"/>
                          <a:cs typeface="Meiryo"/>
                          <a:sym typeface="Meiryo"/>
                        </a:rPr>
                        <a:t>090-4681-5886</a:t>
                      </a:r>
                      <a:endParaRPr sz="1400" u="none" strike="noStrike" cap="none">
                        <a:latin typeface="Meiryo"/>
                        <a:ea typeface="Meiryo"/>
                        <a:cs typeface="Meiryo"/>
                        <a:sym typeface="Meiryo"/>
                      </a:endParaRPr>
                    </a:p>
                  </a:txBody>
                  <a:tcPr marL="68575" marR="68575" marT="0" marB="0" anchor="ctr"/>
                </a:tc>
                <a:extLst>
                  <a:ext uri="{0D108BD9-81ED-4DB2-BD59-A6C34878D82A}">
                    <a16:rowId xmlns="" xmlns:a16="http://schemas.microsoft.com/office/drawing/2014/main" val="10001"/>
                  </a:ext>
                </a:extLst>
              </a:tr>
              <a:tr h="710025">
                <a:tc>
                  <a:txBody>
                    <a:bodyPr/>
                    <a:lstStyle/>
                    <a:p>
                      <a:pPr marL="0" marR="0" lvl="0" indent="0" algn="ctr" rtl="0">
                        <a:lnSpc>
                          <a:spcPct val="100000"/>
                        </a:lnSpc>
                        <a:spcBef>
                          <a:spcPts val="0"/>
                        </a:spcBef>
                        <a:spcAft>
                          <a:spcPts val="0"/>
                        </a:spcAft>
                        <a:buClr>
                          <a:srgbClr val="000000"/>
                        </a:buClr>
                        <a:buSzPts val="1800"/>
                        <a:buFont typeface="Arial"/>
                        <a:buNone/>
                      </a:pPr>
                      <a:r>
                        <a:rPr lang="ja-JP" sz="1800" b="0" u="none" strike="noStrike" cap="none">
                          <a:latin typeface="Meiryo"/>
                          <a:ea typeface="Meiryo"/>
                          <a:cs typeface="Meiryo"/>
                          <a:sym typeface="Meiryo"/>
                        </a:rPr>
                        <a:t>地区幹事</a:t>
                      </a:r>
                      <a:endParaRPr sz="1400" b="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ja-JP" sz="1800" u="none" strike="noStrike" cap="none">
                          <a:latin typeface="Meiryo"/>
                          <a:ea typeface="Meiryo"/>
                          <a:cs typeface="Meiryo"/>
                          <a:sym typeface="Meiryo"/>
                        </a:rPr>
                        <a:t>高村 潤(</a:t>
                      </a:r>
                      <a:r>
                        <a:rPr lang="ja-JP" sz="900" u="none" strike="noStrike" cap="none">
                          <a:latin typeface="Meiryo"/>
                          <a:ea typeface="Meiryo"/>
                          <a:cs typeface="Meiryo"/>
                          <a:sym typeface="Meiryo"/>
                        </a:rPr>
                        <a:t>たかむら じゅん</a:t>
                      </a:r>
                      <a:r>
                        <a:rPr lang="ja-JP" sz="1800" u="none" strike="noStrike" cap="none">
                          <a:latin typeface="Meiryo"/>
                          <a:ea typeface="Meiryo"/>
                          <a:cs typeface="Meiryo"/>
                          <a:sym typeface="Meiryo"/>
                        </a:rPr>
                        <a:t>)</a:t>
                      </a:r>
                      <a:endParaRPr sz="140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ja-JP" sz="1800" u="none" strike="noStrike" cap="none">
                          <a:latin typeface="Meiryo"/>
                          <a:ea typeface="Meiryo"/>
                          <a:cs typeface="Meiryo"/>
                          <a:sym typeface="Meiryo"/>
                        </a:rPr>
                        <a:t>金沢</a:t>
                      </a:r>
                      <a:endParaRPr sz="140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ja-JP" sz="1400" u="none" strike="noStrike" cap="none">
                          <a:latin typeface="Meiryo"/>
                          <a:ea typeface="Meiryo"/>
                          <a:cs typeface="Meiryo"/>
                          <a:sym typeface="Meiryo"/>
                        </a:rPr>
                        <a:t>080-6359-3478</a:t>
                      </a:r>
                      <a:endParaRPr sz="1400" u="none" strike="noStrike" cap="none">
                        <a:latin typeface="Meiryo"/>
                        <a:ea typeface="Meiryo"/>
                        <a:cs typeface="Meiryo"/>
                        <a:sym typeface="Meiryo"/>
                      </a:endParaRPr>
                    </a:p>
                  </a:txBody>
                  <a:tcPr marL="68575" marR="68575" marT="0" marB="0" anchor="ctr"/>
                </a:tc>
                <a:extLst>
                  <a:ext uri="{0D108BD9-81ED-4DB2-BD59-A6C34878D82A}">
                    <a16:rowId xmlns="" xmlns:a16="http://schemas.microsoft.com/office/drawing/2014/main" val="10002"/>
                  </a:ext>
                </a:extLst>
              </a:tr>
              <a:tr h="710025">
                <a:tc>
                  <a:txBody>
                    <a:bodyPr/>
                    <a:lstStyle/>
                    <a:p>
                      <a:pPr marL="0" marR="0" lvl="0" indent="0" algn="ctr" rtl="0">
                        <a:lnSpc>
                          <a:spcPct val="100000"/>
                        </a:lnSpc>
                        <a:spcBef>
                          <a:spcPts val="0"/>
                        </a:spcBef>
                        <a:spcAft>
                          <a:spcPts val="0"/>
                        </a:spcAft>
                        <a:buClr>
                          <a:srgbClr val="000000"/>
                        </a:buClr>
                        <a:buSzPts val="1600"/>
                        <a:buFont typeface="Arial"/>
                        <a:buNone/>
                      </a:pPr>
                      <a:r>
                        <a:rPr lang="ja-JP" sz="1600" b="0" u="none" strike="noStrike" cap="none">
                          <a:latin typeface="Meiryo"/>
                          <a:ea typeface="Meiryo"/>
                          <a:cs typeface="Meiryo"/>
                          <a:sym typeface="Meiryo"/>
                        </a:rPr>
                        <a:t>地区副幹事（新設）</a:t>
                      </a:r>
                      <a:endParaRPr sz="1400" b="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ja-JP" sz="1800" u="none" strike="noStrike" cap="none">
                          <a:latin typeface="Meiryo"/>
                          <a:ea typeface="Meiryo"/>
                          <a:cs typeface="Meiryo"/>
                          <a:sym typeface="Meiryo"/>
                        </a:rPr>
                        <a:t>蔵下 祐生(</a:t>
                      </a:r>
                      <a:r>
                        <a:rPr lang="ja-JP" sz="900" u="none" strike="noStrike" cap="none">
                          <a:latin typeface="Meiryo"/>
                          <a:ea typeface="Meiryo"/>
                          <a:cs typeface="Meiryo"/>
                          <a:sym typeface="Meiryo"/>
                        </a:rPr>
                        <a:t>くらした ゆうせい</a:t>
                      </a:r>
                      <a:r>
                        <a:rPr lang="ja-JP" sz="1800" u="none" strike="noStrike" cap="none">
                          <a:latin typeface="Meiryo"/>
                          <a:ea typeface="Meiryo"/>
                          <a:cs typeface="Meiryo"/>
                          <a:sym typeface="Meiryo"/>
                        </a:rPr>
                        <a:t>)</a:t>
                      </a:r>
                      <a:endParaRPr sz="140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ja-JP" sz="1800" u="none" strike="noStrike" cap="none">
                          <a:latin typeface="Meiryo"/>
                          <a:ea typeface="Meiryo"/>
                          <a:cs typeface="Meiryo"/>
                          <a:sym typeface="Meiryo"/>
                        </a:rPr>
                        <a:t>金沢東</a:t>
                      </a:r>
                      <a:endParaRPr sz="140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ja-JP" sz="1400" u="none" strike="noStrike" cap="none">
                          <a:latin typeface="Meiryo"/>
                          <a:ea typeface="Meiryo"/>
                          <a:cs typeface="Meiryo"/>
                          <a:sym typeface="Meiryo"/>
                        </a:rPr>
                        <a:t>090-8097-7792</a:t>
                      </a:r>
                      <a:endParaRPr sz="1400" u="none" strike="noStrike" cap="none">
                        <a:latin typeface="Meiryo"/>
                        <a:ea typeface="Meiryo"/>
                        <a:cs typeface="Meiryo"/>
                        <a:sym typeface="Meiryo"/>
                      </a:endParaRPr>
                    </a:p>
                  </a:txBody>
                  <a:tcPr marL="68575" marR="68575" marT="0" marB="0" anchor="ctr"/>
                </a:tc>
                <a:extLst>
                  <a:ext uri="{0D108BD9-81ED-4DB2-BD59-A6C34878D82A}">
                    <a16:rowId xmlns="" xmlns:a16="http://schemas.microsoft.com/office/drawing/2014/main" val="10003"/>
                  </a:ext>
                </a:extLst>
              </a:tr>
              <a:tr h="710025">
                <a:tc>
                  <a:txBody>
                    <a:bodyPr/>
                    <a:lstStyle/>
                    <a:p>
                      <a:pPr marL="0" marR="0" lvl="0" indent="0" algn="ctr" rtl="0">
                        <a:lnSpc>
                          <a:spcPct val="100000"/>
                        </a:lnSpc>
                        <a:spcBef>
                          <a:spcPts val="0"/>
                        </a:spcBef>
                        <a:spcAft>
                          <a:spcPts val="0"/>
                        </a:spcAft>
                        <a:buClr>
                          <a:srgbClr val="000000"/>
                        </a:buClr>
                        <a:buSzPts val="1800"/>
                        <a:buFont typeface="Arial"/>
                        <a:buNone/>
                      </a:pPr>
                      <a:r>
                        <a:rPr lang="ja-JP" sz="1800" b="0" u="none" strike="noStrike" cap="none">
                          <a:latin typeface="Meiryo"/>
                          <a:ea typeface="Meiryo"/>
                          <a:cs typeface="Meiryo"/>
                          <a:sym typeface="Meiryo"/>
                        </a:rPr>
                        <a:t>地区会計</a:t>
                      </a:r>
                      <a:endParaRPr sz="1400" b="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ja-JP" sz="1800" u="none" strike="noStrike" cap="none">
                          <a:latin typeface="Meiryo"/>
                          <a:ea typeface="Meiryo"/>
                          <a:cs typeface="Meiryo"/>
                          <a:sym typeface="Meiryo"/>
                        </a:rPr>
                        <a:t>森 達哉(</a:t>
                      </a:r>
                      <a:r>
                        <a:rPr lang="ja-JP" sz="900" u="none" strike="noStrike" cap="none">
                          <a:latin typeface="Meiryo"/>
                          <a:ea typeface="Meiryo"/>
                          <a:cs typeface="Meiryo"/>
                          <a:sym typeface="Meiryo"/>
                        </a:rPr>
                        <a:t>もり たつや</a:t>
                      </a:r>
                      <a:r>
                        <a:rPr lang="ja-JP" sz="1800" u="none" strike="noStrike" cap="none">
                          <a:latin typeface="Meiryo"/>
                          <a:ea typeface="Meiryo"/>
                          <a:cs typeface="Meiryo"/>
                          <a:sym typeface="Meiryo"/>
                        </a:rPr>
                        <a:t>)</a:t>
                      </a:r>
                      <a:endParaRPr sz="140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ja-JP" sz="1800" u="none" strike="noStrike" cap="none">
                          <a:latin typeface="Meiryo"/>
                          <a:ea typeface="Meiryo"/>
                          <a:cs typeface="Meiryo"/>
                          <a:sym typeface="Meiryo"/>
                        </a:rPr>
                        <a:t>金沢東</a:t>
                      </a:r>
                      <a:endParaRPr sz="140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ja-JP" sz="1400" u="none" strike="noStrike" cap="none">
                          <a:latin typeface="Meiryo"/>
                          <a:ea typeface="Meiryo"/>
                          <a:cs typeface="Meiryo"/>
                          <a:sym typeface="Meiryo"/>
                        </a:rPr>
                        <a:t>090-1639-1759</a:t>
                      </a:r>
                      <a:endParaRPr sz="1400" u="none" strike="noStrike" cap="none">
                        <a:latin typeface="Meiryo"/>
                        <a:ea typeface="Meiryo"/>
                        <a:cs typeface="Meiryo"/>
                        <a:sym typeface="Meiryo"/>
                      </a:endParaRPr>
                    </a:p>
                  </a:txBody>
                  <a:tcPr marL="68575" marR="68575" marT="0" marB="0" anchor="ctr"/>
                </a:tc>
                <a:extLst>
                  <a:ext uri="{0D108BD9-81ED-4DB2-BD59-A6C34878D82A}">
                    <a16:rowId xmlns="" xmlns:a16="http://schemas.microsoft.com/office/drawing/2014/main" val="10004"/>
                  </a:ext>
                </a:extLst>
              </a:tr>
              <a:tr h="710025">
                <a:tc>
                  <a:txBody>
                    <a:bodyPr/>
                    <a:lstStyle/>
                    <a:p>
                      <a:pPr marL="0" marR="0" lvl="0" indent="0" algn="ctr" rtl="0">
                        <a:lnSpc>
                          <a:spcPct val="100000"/>
                        </a:lnSpc>
                        <a:spcBef>
                          <a:spcPts val="0"/>
                        </a:spcBef>
                        <a:spcAft>
                          <a:spcPts val="0"/>
                        </a:spcAft>
                        <a:buClr>
                          <a:srgbClr val="000000"/>
                        </a:buClr>
                        <a:buSzPts val="1600"/>
                        <a:buFont typeface="Arial"/>
                        <a:buNone/>
                      </a:pPr>
                      <a:r>
                        <a:rPr lang="ja-JP" sz="1600" b="0" u="none" strike="noStrike" cap="none">
                          <a:latin typeface="Meiryo"/>
                          <a:ea typeface="Meiryo"/>
                          <a:cs typeface="Meiryo"/>
                          <a:sym typeface="Meiryo"/>
                        </a:rPr>
                        <a:t>地区広報（新設）</a:t>
                      </a:r>
                      <a:endParaRPr sz="1400" b="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ja-JP" sz="1800" u="none" strike="noStrike" cap="none">
                          <a:latin typeface="Meiryo"/>
                          <a:ea typeface="Meiryo"/>
                          <a:cs typeface="Meiryo"/>
                          <a:sym typeface="Meiryo"/>
                        </a:rPr>
                        <a:t>沖崎 碧(</a:t>
                      </a:r>
                      <a:r>
                        <a:rPr lang="ja-JP" sz="900" u="none" strike="noStrike" cap="none">
                          <a:latin typeface="Meiryo"/>
                          <a:ea typeface="Meiryo"/>
                          <a:cs typeface="Meiryo"/>
                          <a:sym typeface="Meiryo"/>
                        </a:rPr>
                        <a:t>おきざき あおい</a:t>
                      </a:r>
                      <a:r>
                        <a:rPr lang="ja-JP" sz="1800" u="none" strike="noStrike" cap="none">
                          <a:latin typeface="Meiryo"/>
                          <a:ea typeface="Meiryo"/>
                          <a:cs typeface="Meiryo"/>
                          <a:sym typeface="Meiryo"/>
                        </a:rPr>
                        <a:t>)</a:t>
                      </a:r>
                      <a:endParaRPr sz="140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ja-JP" sz="1800" u="none" strike="noStrike" cap="none">
                          <a:latin typeface="Meiryo"/>
                          <a:ea typeface="Meiryo"/>
                          <a:cs typeface="Meiryo"/>
                          <a:sym typeface="Meiryo"/>
                        </a:rPr>
                        <a:t>金沢東</a:t>
                      </a:r>
                      <a:endParaRPr sz="140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ja-JP" sz="1400" u="none" strike="noStrike" cap="none">
                          <a:latin typeface="Meiryo"/>
                          <a:ea typeface="Meiryo"/>
                          <a:cs typeface="Meiryo"/>
                          <a:sym typeface="Meiryo"/>
                        </a:rPr>
                        <a:t>080-1958-6290</a:t>
                      </a:r>
                      <a:endParaRPr sz="1400" u="none" strike="noStrike" cap="none">
                        <a:latin typeface="Meiryo"/>
                        <a:ea typeface="Meiryo"/>
                        <a:cs typeface="Meiryo"/>
                        <a:sym typeface="Meiryo"/>
                      </a:endParaRPr>
                    </a:p>
                  </a:txBody>
                  <a:tcPr marL="68575" marR="68575" marT="0" marB="0" anchor="ctr"/>
                </a:tc>
                <a:extLst>
                  <a:ext uri="{0D108BD9-81ED-4DB2-BD59-A6C34878D82A}">
                    <a16:rowId xmlns="" xmlns:a16="http://schemas.microsoft.com/office/drawing/2014/main" val="10005"/>
                  </a:ext>
                </a:extLst>
              </a:tr>
              <a:tr h="710025">
                <a:tc>
                  <a:txBody>
                    <a:bodyPr/>
                    <a:lstStyle/>
                    <a:p>
                      <a:pPr marL="0" marR="0" lvl="0" indent="0" algn="ctr" rtl="0">
                        <a:lnSpc>
                          <a:spcPct val="100000"/>
                        </a:lnSpc>
                        <a:spcBef>
                          <a:spcPts val="0"/>
                        </a:spcBef>
                        <a:spcAft>
                          <a:spcPts val="0"/>
                        </a:spcAft>
                        <a:buClr>
                          <a:srgbClr val="000000"/>
                        </a:buClr>
                        <a:buSzPts val="1800"/>
                        <a:buFont typeface="Arial"/>
                        <a:buNone/>
                      </a:pPr>
                      <a:r>
                        <a:rPr lang="ja-JP" sz="1800" b="0" u="none" strike="noStrike" cap="none">
                          <a:latin typeface="Meiryo"/>
                          <a:ea typeface="Meiryo"/>
                          <a:cs typeface="Meiryo"/>
                          <a:sym typeface="Meiryo"/>
                        </a:rPr>
                        <a:t>地区代表エレクト</a:t>
                      </a:r>
                      <a:endParaRPr sz="1400" b="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ja-JP" sz="1800" u="none" strike="noStrike" cap="none">
                          <a:latin typeface="Meiryo"/>
                          <a:ea typeface="Meiryo"/>
                          <a:cs typeface="Meiryo"/>
                          <a:sym typeface="Meiryo"/>
                        </a:rPr>
                        <a:t>大野 正和(</a:t>
                      </a:r>
                      <a:r>
                        <a:rPr lang="ja-JP" sz="900" u="none" strike="noStrike" cap="none">
                          <a:latin typeface="Meiryo"/>
                          <a:ea typeface="Meiryo"/>
                          <a:cs typeface="Meiryo"/>
                          <a:sym typeface="Meiryo"/>
                        </a:rPr>
                        <a:t>おおの まさかず</a:t>
                      </a:r>
                      <a:r>
                        <a:rPr lang="ja-JP" sz="1800" u="none" strike="noStrike" cap="none">
                          <a:latin typeface="Meiryo"/>
                          <a:ea typeface="Meiryo"/>
                          <a:cs typeface="Meiryo"/>
                          <a:sym typeface="Meiryo"/>
                        </a:rPr>
                        <a:t>)</a:t>
                      </a:r>
                      <a:endParaRPr sz="140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ja-JP" sz="1800" u="none" strike="noStrike" cap="none">
                          <a:latin typeface="Meiryo"/>
                          <a:ea typeface="Meiryo"/>
                          <a:cs typeface="Meiryo"/>
                          <a:sym typeface="Meiryo"/>
                        </a:rPr>
                        <a:t>金沢</a:t>
                      </a:r>
                      <a:endParaRPr sz="140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ja-JP" sz="1400" u="none" strike="noStrike" cap="none">
                          <a:latin typeface="Meiryo"/>
                          <a:ea typeface="Meiryo"/>
                          <a:cs typeface="Meiryo"/>
                          <a:sym typeface="Meiryo"/>
                        </a:rPr>
                        <a:t>080-6622-1855</a:t>
                      </a:r>
                      <a:endParaRPr sz="1400" u="none" strike="noStrike" cap="none">
                        <a:latin typeface="Meiryo"/>
                        <a:ea typeface="Meiryo"/>
                        <a:cs typeface="Meiryo"/>
                        <a:sym typeface="Meiryo"/>
                      </a:endParaRPr>
                    </a:p>
                  </a:txBody>
                  <a:tcPr marL="68575" marR="68575" marT="0" marB="0" anchor="ctr"/>
                </a:tc>
                <a:extLst>
                  <a:ext uri="{0D108BD9-81ED-4DB2-BD59-A6C34878D82A}">
                    <a16:rowId xmlns="" xmlns:a16="http://schemas.microsoft.com/office/drawing/2014/main" val="10006"/>
                  </a:ext>
                </a:extLst>
              </a:tr>
              <a:tr h="710025">
                <a:tc>
                  <a:txBody>
                    <a:bodyPr/>
                    <a:lstStyle/>
                    <a:p>
                      <a:pPr marL="0" marR="0" lvl="0" indent="0" algn="ctr" rtl="0">
                        <a:lnSpc>
                          <a:spcPct val="100000"/>
                        </a:lnSpc>
                        <a:spcBef>
                          <a:spcPts val="0"/>
                        </a:spcBef>
                        <a:spcAft>
                          <a:spcPts val="0"/>
                        </a:spcAft>
                        <a:buClr>
                          <a:srgbClr val="000000"/>
                        </a:buClr>
                        <a:buSzPts val="1800"/>
                        <a:buFont typeface="Arial"/>
                        <a:buNone/>
                      </a:pPr>
                      <a:r>
                        <a:rPr lang="ja-JP" sz="1800" b="0" u="none" strike="noStrike" cap="none">
                          <a:latin typeface="Meiryo"/>
                          <a:ea typeface="Meiryo"/>
                          <a:cs typeface="Meiryo"/>
                          <a:sym typeface="Meiryo"/>
                        </a:rPr>
                        <a:t>直前地区代表</a:t>
                      </a:r>
                      <a:endParaRPr sz="1400" b="0" u="none" strike="noStrike" cap="none">
                        <a:latin typeface="Meiryo"/>
                        <a:ea typeface="Meiryo"/>
                        <a:cs typeface="Meiryo"/>
                        <a:sym typeface="Meiryo"/>
                      </a:endParaRPr>
                    </a:p>
                  </a:txBody>
                  <a:tcPr marL="62875" marR="62875" marT="0"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ja-JP" sz="1800" u="none" strike="noStrike" cap="none">
                          <a:latin typeface="Meiryo"/>
                          <a:ea typeface="Meiryo"/>
                          <a:cs typeface="Meiryo"/>
                          <a:sym typeface="Meiryo"/>
                        </a:rPr>
                        <a:t>中田 悠貴(</a:t>
                      </a:r>
                      <a:r>
                        <a:rPr lang="ja-JP" sz="900" u="none" strike="noStrike" cap="none">
                          <a:latin typeface="Meiryo"/>
                          <a:ea typeface="Meiryo"/>
                          <a:cs typeface="Meiryo"/>
                          <a:sym typeface="Meiryo"/>
                        </a:rPr>
                        <a:t>なかだ ゆたか</a:t>
                      </a:r>
                      <a:r>
                        <a:rPr lang="ja-JP" sz="1800" u="none" strike="noStrike" cap="none">
                          <a:latin typeface="Meiryo"/>
                          <a:ea typeface="Meiryo"/>
                          <a:cs typeface="Meiryo"/>
                          <a:sym typeface="Meiryo"/>
                        </a:rPr>
                        <a:t>)</a:t>
                      </a:r>
                      <a:endParaRPr sz="1400" u="none" strike="noStrike" cap="none">
                        <a:latin typeface="Meiryo"/>
                        <a:ea typeface="Meiryo"/>
                        <a:cs typeface="Meiryo"/>
                        <a:sym typeface="Meiryo"/>
                      </a:endParaRPr>
                    </a:p>
                  </a:txBody>
                  <a:tcPr marL="62875" marR="62875" marT="0"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ja-JP" sz="1800" u="none" strike="noStrike" cap="none">
                          <a:latin typeface="Meiryo"/>
                          <a:ea typeface="Meiryo"/>
                          <a:cs typeface="Meiryo"/>
                          <a:sym typeface="Meiryo"/>
                        </a:rPr>
                        <a:t>南砺</a:t>
                      </a:r>
                      <a:endParaRPr sz="1400" u="none" strike="noStrike" cap="none">
                        <a:latin typeface="Meiryo"/>
                        <a:ea typeface="Meiryo"/>
                        <a:cs typeface="Meiryo"/>
                        <a:sym typeface="Meiryo"/>
                      </a:endParaRPr>
                    </a:p>
                  </a:txBody>
                  <a:tcPr marL="62875" marR="62875" marT="0" marB="0" anchor="ctr"/>
                </a:tc>
                <a:tc>
                  <a:txBody>
                    <a:bodyPr/>
                    <a:lstStyle/>
                    <a:p>
                      <a:pPr marL="0" marR="0" lvl="0" indent="0" algn="ctr" rtl="0">
                        <a:lnSpc>
                          <a:spcPct val="100000"/>
                        </a:lnSpc>
                        <a:spcBef>
                          <a:spcPts val="0"/>
                        </a:spcBef>
                        <a:spcAft>
                          <a:spcPts val="0"/>
                        </a:spcAft>
                        <a:buClr>
                          <a:srgbClr val="000000"/>
                        </a:buClr>
                        <a:buSzPts val="1400"/>
                        <a:buFont typeface="Arial"/>
                        <a:buNone/>
                      </a:pPr>
                      <a:r>
                        <a:rPr lang="ja-JP" sz="1400" u="none" strike="noStrike" cap="none">
                          <a:latin typeface="Meiryo"/>
                          <a:ea typeface="Meiryo"/>
                          <a:cs typeface="Meiryo"/>
                          <a:sym typeface="Meiryo"/>
                        </a:rPr>
                        <a:t>090-6810-0339</a:t>
                      </a:r>
                      <a:endParaRPr sz="1400" u="none" strike="noStrike" cap="none">
                        <a:latin typeface="Meiryo"/>
                        <a:ea typeface="Meiryo"/>
                        <a:cs typeface="Meiryo"/>
                        <a:sym typeface="Meiryo"/>
                      </a:endParaRPr>
                    </a:p>
                  </a:txBody>
                  <a:tcPr marL="62875" marR="62875" marT="0" marB="0" anchor="ctr"/>
                </a:tc>
                <a:extLst>
                  <a:ext uri="{0D108BD9-81ED-4DB2-BD59-A6C34878D82A}">
                    <a16:rowId xmlns=""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1"/>
          <p:cNvSpPr/>
          <p:nvPr/>
        </p:nvSpPr>
        <p:spPr>
          <a:xfrm>
            <a:off x="0" y="0"/>
            <a:ext cx="12192000" cy="923106"/>
          </a:xfrm>
          <a:prstGeom prst="rect">
            <a:avLst/>
          </a:prstGeom>
          <a:gradFill>
            <a:gsLst>
              <a:gs pos="0">
                <a:srgbClr val="D81B5F"/>
              </a:gs>
              <a:gs pos="77000">
                <a:srgbClr val="F08CB0"/>
              </a:gs>
              <a:gs pos="90000">
                <a:srgbClr val="F6BCD1"/>
              </a:gs>
              <a:gs pos="100000">
                <a:srgbClr val="F5F7FC"/>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3200" b="0" i="0" u="none" strike="noStrike" cap="none">
                <a:solidFill>
                  <a:schemeClr val="lt1"/>
                </a:solidFill>
                <a:latin typeface="Meiryo"/>
                <a:ea typeface="Meiryo"/>
                <a:cs typeface="Meiryo"/>
                <a:sym typeface="Meiryo"/>
              </a:rPr>
              <a:t>今期組織図について③</a:t>
            </a:r>
            <a:endParaRPr sz="1400" b="0" i="0" u="none" strike="noStrike" cap="none">
              <a:solidFill>
                <a:srgbClr val="000000"/>
              </a:solidFill>
              <a:latin typeface="Arial"/>
              <a:ea typeface="Arial"/>
              <a:cs typeface="Arial"/>
              <a:sym typeface="Arial"/>
            </a:endParaRPr>
          </a:p>
        </p:txBody>
      </p:sp>
      <p:graphicFrame>
        <p:nvGraphicFramePr>
          <p:cNvPr id="252" name="Google Shape;252;p11"/>
          <p:cNvGraphicFramePr/>
          <p:nvPr>
            <p:extLst>
              <p:ext uri="{D42A27DB-BD31-4B8C-83A1-F6EECF244321}">
                <p14:modId xmlns:p14="http://schemas.microsoft.com/office/powerpoint/2010/main" val="3086521351"/>
              </p:ext>
            </p:extLst>
          </p:nvPr>
        </p:nvGraphicFramePr>
        <p:xfrm>
          <a:off x="905500" y="1192715"/>
          <a:ext cx="10381000" cy="5370025"/>
        </p:xfrm>
        <a:graphic>
          <a:graphicData uri="http://schemas.openxmlformats.org/drawingml/2006/table">
            <a:tbl>
              <a:tblPr firstRow="1" firstCol="1" bandRow="1">
                <a:noFill/>
                <a:tableStyleId>{6AE4A791-B0A8-4E26-97CD-4811B928BBAC}</a:tableStyleId>
              </a:tblPr>
              <a:tblGrid>
                <a:gridCol w="989975">
                  <a:extLst>
                    <a:ext uri="{9D8B030D-6E8A-4147-A177-3AD203B41FA5}">
                      <a16:colId xmlns="" xmlns:a16="http://schemas.microsoft.com/office/drawing/2014/main" val="20000"/>
                    </a:ext>
                  </a:extLst>
                </a:gridCol>
                <a:gridCol w="3476625">
                  <a:extLst>
                    <a:ext uri="{9D8B030D-6E8A-4147-A177-3AD203B41FA5}">
                      <a16:colId xmlns="" xmlns:a16="http://schemas.microsoft.com/office/drawing/2014/main" val="20001"/>
                    </a:ext>
                  </a:extLst>
                </a:gridCol>
                <a:gridCol w="3030500">
                  <a:extLst>
                    <a:ext uri="{9D8B030D-6E8A-4147-A177-3AD203B41FA5}">
                      <a16:colId xmlns="" xmlns:a16="http://schemas.microsoft.com/office/drawing/2014/main" val="20002"/>
                    </a:ext>
                  </a:extLst>
                </a:gridCol>
                <a:gridCol w="2883900">
                  <a:extLst>
                    <a:ext uri="{9D8B030D-6E8A-4147-A177-3AD203B41FA5}">
                      <a16:colId xmlns="" xmlns:a16="http://schemas.microsoft.com/office/drawing/2014/main" val="20003"/>
                    </a:ext>
                  </a:extLst>
                </a:gridCol>
              </a:tblGrid>
              <a:tr h="609825">
                <a:tc>
                  <a:txBody>
                    <a:bodyPr/>
                    <a:lstStyle/>
                    <a:p>
                      <a:pPr marL="0" marR="0" lvl="0" indent="0" algn="l" rtl="0">
                        <a:lnSpc>
                          <a:spcPct val="100000"/>
                        </a:lnSpc>
                        <a:spcBef>
                          <a:spcPts val="0"/>
                        </a:spcBef>
                        <a:spcAft>
                          <a:spcPts val="0"/>
                        </a:spcAft>
                        <a:buClr>
                          <a:srgbClr val="000000"/>
                        </a:buClr>
                        <a:buSzPts val="1400"/>
                        <a:buFont typeface="Arial"/>
                        <a:buNone/>
                      </a:pPr>
                      <a:r>
                        <a:rPr lang="ja-JP" sz="1400" u="none" strike="noStrike" cap="none">
                          <a:latin typeface="Meiryo"/>
                          <a:ea typeface="Meiryo"/>
                          <a:cs typeface="Meiryo"/>
                          <a:sym typeface="Meiryo"/>
                        </a:rPr>
                        <a:t> </a:t>
                      </a:r>
                      <a:endParaRPr sz="140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ja-JP" sz="1800" u="none" strike="noStrike" cap="none">
                          <a:latin typeface="Meiryo"/>
                          <a:ea typeface="Meiryo"/>
                          <a:cs typeface="Meiryo"/>
                          <a:sym typeface="Meiryo"/>
                        </a:rPr>
                        <a:t>クラブ名</a:t>
                      </a:r>
                      <a:endParaRPr sz="140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ja-JP" sz="1800" u="none" strike="noStrike" cap="none">
                          <a:latin typeface="Meiryo"/>
                          <a:ea typeface="Meiryo"/>
                          <a:cs typeface="Meiryo"/>
                          <a:sym typeface="Meiryo"/>
                        </a:rPr>
                        <a:t>会長</a:t>
                      </a:r>
                      <a:endParaRPr sz="140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ja-JP" sz="1800" u="none" strike="noStrike" cap="none">
                          <a:latin typeface="Meiryo"/>
                          <a:ea typeface="Meiryo"/>
                          <a:cs typeface="Meiryo"/>
                          <a:sym typeface="Meiryo"/>
                        </a:rPr>
                        <a:t>幹事</a:t>
                      </a:r>
                      <a:endParaRPr sz="1400" u="none" strike="noStrike" cap="none">
                        <a:latin typeface="Meiryo"/>
                        <a:ea typeface="Meiryo"/>
                        <a:cs typeface="Meiryo"/>
                        <a:sym typeface="Meiryo"/>
                      </a:endParaRPr>
                    </a:p>
                  </a:txBody>
                  <a:tcPr marL="68575" marR="68575" marT="0" marB="0" anchor="ctr"/>
                </a:tc>
                <a:extLst>
                  <a:ext uri="{0D108BD9-81ED-4DB2-BD59-A6C34878D82A}">
                    <a16:rowId xmlns="" xmlns:a16="http://schemas.microsoft.com/office/drawing/2014/main" val="10000"/>
                  </a:ext>
                </a:extLst>
              </a:tr>
              <a:tr h="693550">
                <a:tc rowSpan="4">
                  <a:txBody>
                    <a:bodyPr/>
                    <a:lstStyle/>
                    <a:p>
                      <a:pPr marL="0" marR="0" lvl="0" indent="0" algn="ctr" rtl="0">
                        <a:lnSpc>
                          <a:spcPct val="100000"/>
                        </a:lnSpc>
                        <a:spcBef>
                          <a:spcPts val="0"/>
                        </a:spcBef>
                        <a:spcAft>
                          <a:spcPts val="0"/>
                        </a:spcAft>
                        <a:buClr>
                          <a:srgbClr val="000000"/>
                        </a:buClr>
                        <a:buSzPts val="1800"/>
                        <a:buFont typeface="Arial"/>
                        <a:buNone/>
                      </a:pPr>
                      <a:r>
                        <a:rPr lang="ja-JP" sz="1800" u="none" strike="noStrike" cap="none">
                          <a:latin typeface="Meiryo"/>
                          <a:ea typeface="Meiryo"/>
                          <a:cs typeface="Meiryo"/>
                          <a:sym typeface="Meiryo"/>
                        </a:rPr>
                        <a:t>石川県</a:t>
                      </a:r>
                      <a:endParaRPr sz="140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600"/>
                        <a:buFont typeface="Arial"/>
                        <a:buNone/>
                      </a:pPr>
                      <a:r>
                        <a:rPr lang="ja-JP" sz="1600" u="none" strike="noStrike" cap="none">
                          <a:latin typeface="Meiryo"/>
                          <a:ea typeface="Meiryo"/>
                          <a:cs typeface="Meiryo"/>
                          <a:sym typeface="Meiryo"/>
                        </a:rPr>
                        <a:t>金沢東ローターアクトクラブ</a:t>
                      </a:r>
                      <a:endParaRPr sz="120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ja-JP" sz="1800" u="none" strike="noStrike" cap="none">
                          <a:latin typeface="Meiryo"/>
                          <a:ea typeface="Meiryo"/>
                          <a:cs typeface="Meiryo"/>
                          <a:sym typeface="Meiryo"/>
                        </a:rPr>
                        <a:t>沖崎 碧(</a:t>
                      </a:r>
                      <a:r>
                        <a:rPr lang="ja-JP" sz="900" u="none" strike="noStrike" cap="none">
                          <a:latin typeface="Meiryo"/>
                          <a:ea typeface="Meiryo"/>
                          <a:cs typeface="Meiryo"/>
                          <a:sym typeface="Meiryo"/>
                        </a:rPr>
                        <a:t>おきざき あおい</a:t>
                      </a:r>
                      <a:r>
                        <a:rPr lang="ja-JP" sz="1800" u="none" strike="noStrike" cap="none">
                          <a:latin typeface="Meiryo"/>
                          <a:ea typeface="Meiryo"/>
                          <a:cs typeface="Meiryo"/>
                          <a:sym typeface="Meiryo"/>
                        </a:rPr>
                        <a:t>)</a:t>
                      </a:r>
                      <a:endParaRPr sz="140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ja-JP" sz="1800" u="none" strike="noStrike" cap="none">
                          <a:latin typeface="Meiryo"/>
                          <a:ea typeface="Meiryo"/>
                          <a:cs typeface="Meiryo"/>
                          <a:sym typeface="Meiryo"/>
                        </a:rPr>
                        <a:t>小林 久騎(</a:t>
                      </a:r>
                      <a:r>
                        <a:rPr lang="ja-JP" sz="900" u="none" strike="noStrike" cap="none">
                          <a:latin typeface="Meiryo"/>
                          <a:ea typeface="Meiryo"/>
                          <a:cs typeface="Meiryo"/>
                          <a:sym typeface="Meiryo"/>
                        </a:rPr>
                        <a:t>こばやし ひさき</a:t>
                      </a:r>
                      <a:r>
                        <a:rPr lang="ja-JP" sz="1800" u="none" strike="noStrike" cap="none">
                          <a:latin typeface="Meiryo"/>
                          <a:ea typeface="Meiryo"/>
                          <a:cs typeface="Meiryo"/>
                          <a:sym typeface="Meiryo"/>
                        </a:rPr>
                        <a:t>)</a:t>
                      </a:r>
                      <a:endParaRPr sz="1400" u="none" strike="noStrike" cap="none">
                        <a:latin typeface="Meiryo"/>
                        <a:ea typeface="Meiryo"/>
                        <a:cs typeface="Meiryo"/>
                        <a:sym typeface="Meiryo"/>
                      </a:endParaRPr>
                    </a:p>
                  </a:txBody>
                  <a:tcPr marL="68575" marR="68575" marT="0" marB="0" anchor="ctr"/>
                </a:tc>
                <a:extLst>
                  <a:ext uri="{0D108BD9-81ED-4DB2-BD59-A6C34878D82A}">
                    <a16:rowId xmlns="" xmlns:a16="http://schemas.microsoft.com/office/drawing/2014/main" val="10001"/>
                  </a:ext>
                </a:extLst>
              </a:tr>
              <a:tr h="693550">
                <a:tc vMerge="1">
                  <a:txBody>
                    <a:bodyPr/>
                    <a:lstStyle/>
                    <a:p>
                      <a:endParaRPr lang="ja-JP"/>
                    </a:p>
                  </a:txBody>
                  <a:tcPr/>
                </a:tc>
                <a:tc>
                  <a:txBody>
                    <a:bodyPr/>
                    <a:lstStyle/>
                    <a:p>
                      <a:pPr marL="0" marR="0" lvl="0" indent="0" algn="ctr" rtl="0">
                        <a:lnSpc>
                          <a:spcPct val="100000"/>
                        </a:lnSpc>
                        <a:spcBef>
                          <a:spcPts val="0"/>
                        </a:spcBef>
                        <a:spcAft>
                          <a:spcPts val="0"/>
                        </a:spcAft>
                        <a:buClr>
                          <a:srgbClr val="000000"/>
                        </a:buClr>
                        <a:buSzPts val="1600"/>
                        <a:buFont typeface="Arial"/>
                        <a:buNone/>
                      </a:pPr>
                      <a:r>
                        <a:rPr lang="ja-JP" sz="1600" u="none" strike="noStrike" cap="none">
                          <a:latin typeface="Meiryo"/>
                          <a:ea typeface="Meiryo"/>
                          <a:cs typeface="Meiryo"/>
                          <a:sym typeface="Meiryo"/>
                        </a:rPr>
                        <a:t>小松ローターアクトクラブ</a:t>
                      </a:r>
                      <a:endParaRPr sz="120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ja-JP" sz="1800" u="none" strike="noStrike" cap="none">
                          <a:latin typeface="Meiryo"/>
                          <a:ea typeface="Meiryo"/>
                          <a:cs typeface="Meiryo"/>
                          <a:sym typeface="Meiryo"/>
                        </a:rPr>
                        <a:t>上出 一就(</a:t>
                      </a:r>
                      <a:r>
                        <a:rPr lang="ja-JP" sz="900" u="none" strike="noStrike" cap="none">
                          <a:latin typeface="Meiryo"/>
                          <a:ea typeface="Meiryo"/>
                          <a:cs typeface="Meiryo"/>
                          <a:sym typeface="Meiryo"/>
                        </a:rPr>
                        <a:t>かみで かずなり</a:t>
                      </a:r>
                      <a:r>
                        <a:rPr lang="ja-JP" sz="1800" u="none" strike="noStrike" cap="none">
                          <a:latin typeface="Meiryo"/>
                          <a:ea typeface="Meiryo"/>
                          <a:cs typeface="Meiryo"/>
                          <a:sym typeface="Meiryo"/>
                        </a:rPr>
                        <a:t>)</a:t>
                      </a:r>
                      <a:endParaRPr sz="140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ja-JP" sz="1800" u="none" strike="noStrike" cap="none">
                          <a:latin typeface="Meiryo"/>
                          <a:ea typeface="Meiryo"/>
                          <a:cs typeface="Meiryo"/>
                          <a:sym typeface="Meiryo"/>
                        </a:rPr>
                        <a:t>水上 智博(</a:t>
                      </a:r>
                      <a:r>
                        <a:rPr lang="ja-JP" sz="900" u="none" strike="noStrike" cap="none">
                          <a:latin typeface="Meiryo"/>
                          <a:ea typeface="Meiryo"/>
                          <a:cs typeface="Meiryo"/>
                          <a:sym typeface="Meiryo"/>
                        </a:rPr>
                        <a:t>みずかみ ともひろ</a:t>
                      </a:r>
                      <a:r>
                        <a:rPr lang="ja-JP" sz="1800" u="none" strike="noStrike" cap="none">
                          <a:latin typeface="Meiryo"/>
                          <a:ea typeface="Meiryo"/>
                          <a:cs typeface="Meiryo"/>
                          <a:sym typeface="Meiryo"/>
                        </a:rPr>
                        <a:t>)</a:t>
                      </a:r>
                      <a:endParaRPr sz="1400" u="none" strike="noStrike" cap="none">
                        <a:latin typeface="Meiryo"/>
                        <a:ea typeface="Meiryo"/>
                        <a:cs typeface="Meiryo"/>
                        <a:sym typeface="Meiryo"/>
                      </a:endParaRPr>
                    </a:p>
                  </a:txBody>
                  <a:tcPr marL="68575" marR="68575" marT="0" marB="0" anchor="ctr"/>
                </a:tc>
                <a:extLst>
                  <a:ext uri="{0D108BD9-81ED-4DB2-BD59-A6C34878D82A}">
                    <a16:rowId xmlns="" xmlns:a16="http://schemas.microsoft.com/office/drawing/2014/main" val="10002"/>
                  </a:ext>
                </a:extLst>
              </a:tr>
              <a:tr h="693550">
                <a:tc vMerge="1">
                  <a:txBody>
                    <a:bodyPr/>
                    <a:lstStyle/>
                    <a:p>
                      <a:endParaRPr lang="ja-JP"/>
                    </a:p>
                  </a:txBody>
                  <a:tcPr/>
                </a:tc>
                <a:tc>
                  <a:txBody>
                    <a:bodyPr/>
                    <a:lstStyle/>
                    <a:p>
                      <a:pPr marL="0" marR="0" lvl="0" indent="0" algn="ctr" rtl="0">
                        <a:lnSpc>
                          <a:spcPct val="100000"/>
                        </a:lnSpc>
                        <a:spcBef>
                          <a:spcPts val="0"/>
                        </a:spcBef>
                        <a:spcAft>
                          <a:spcPts val="0"/>
                        </a:spcAft>
                        <a:buClr>
                          <a:srgbClr val="000000"/>
                        </a:buClr>
                        <a:buSzPts val="1600"/>
                        <a:buFont typeface="Arial"/>
                        <a:buNone/>
                      </a:pPr>
                      <a:r>
                        <a:rPr lang="ja-JP" sz="1600" u="none" strike="noStrike" cap="none">
                          <a:latin typeface="Meiryo"/>
                          <a:ea typeface="Meiryo"/>
                          <a:cs typeface="Meiryo"/>
                          <a:sym typeface="Meiryo"/>
                        </a:rPr>
                        <a:t>金沢ローターアクトクラブ</a:t>
                      </a:r>
                      <a:endParaRPr sz="120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ja-JP" sz="1800" u="none" strike="noStrike" cap="none">
                          <a:latin typeface="Meiryo"/>
                          <a:ea typeface="Meiryo"/>
                          <a:cs typeface="Meiryo"/>
                          <a:sym typeface="Meiryo"/>
                        </a:rPr>
                        <a:t>大野 正和(</a:t>
                      </a:r>
                      <a:r>
                        <a:rPr lang="ja-JP" sz="900" u="none" strike="noStrike" cap="none">
                          <a:latin typeface="Meiryo"/>
                          <a:ea typeface="Meiryo"/>
                          <a:cs typeface="Meiryo"/>
                          <a:sym typeface="Meiryo"/>
                        </a:rPr>
                        <a:t>おおの まさかず</a:t>
                      </a:r>
                      <a:r>
                        <a:rPr lang="ja-JP" sz="1800" u="none" strike="noStrike" cap="none">
                          <a:latin typeface="Meiryo"/>
                          <a:ea typeface="Meiryo"/>
                          <a:cs typeface="Meiryo"/>
                          <a:sym typeface="Meiryo"/>
                        </a:rPr>
                        <a:t>)</a:t>
                      </a:r>
                      <a:endParaRPr sz="140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ja-JP" sz="1800" u="none" strike="noStrike" cap="none">
                          <a:latin typeface="Meiryo"/>
                          <a:ea typeface="Meiryo"/>
                          <a:cs typeface="Meiryo"/>
                          <a:sym typeface="Meiryo"/>
                        </a:rPr>
                        <a:t>徳田 勇杜(</a:t>
                      </a:r>
                      <a:r>
                        <a:rPr lang="ja-JP" sz="900" u="none" strike="noStrike" cap="none">
                          <a:latin typeface="Meiryo"/>
                          <a:ea typeface="Meiryo"/>
                          <a:cs typeface="Meiryo"/>
                          <a:sym typeface="Meiryo"/>
                        </a:rPr>
                        <a:t>とくだ ゆうと</a:t>
                      </a:r>
                      <a:r>
                        <a:rPr lang="ja-JP" sz="1800" u="none" strike="noStrike" cap="none">
                          <a:latin typeface="Meiryo"/>
                          <a:ea typeface="Meiryo"/>
                          <a:cs typeface="Meiryo"/>
                          <a:sym typeface="Meiryo"/>
                        </a:rPr>
                        <a:t>)</a:t>
                      </a:r>
                      <a:endParaRPr sz="1400" u="none" strike="noStrike" cap="none">
                        <a:latin typeface="Meiryo"/>
                        <a:ea typeface="Meiryo"/>
                        <a:cs typeface="Meiryo"/>
                        <a:sym typeface="Meiryo"/>
                      </a:endParaRPr>
                    </a:p>
                  </a:txBody>
                  <a:tcPr marL="68575" marR="68575" marT="0" marB="0" anchor="ctr"/>
                </a:tc>
                <a:extLst>
                  <a:ext uri="{0D108BD9-81ED-4DB2-BD59-A6C34878D82A}">
                    <a16:rowId xmlns="" xmlns:a16="http://schemas.microsoft.com/office/drawing/2014/main" val="10003"/>
                  </a:ext>
                </a:extLst>
              </a:tr>
              <a:tr h="693550">
                <a:tc vMerge="1">
                  <a:txBody>
                    <a:bodyPr/>
                    <a:lstStyle/>
                    <a:p>
                      <a:endParaRPr lang="ja-JP"/>
                    </a:p>
                  </a:txBody>
                  <a:tcPr/>
                </a:tc>
                <a:tc>
                  <a:txBody>
                    <a:bodyPr/>
                    <a:lstStyle/>
                    <a:p>
                      <a:pPr marL="0" marR="0" lvl="0" indent="0" algn="ctr" rtl="0">
                        <a:lnSpc>
                          <a:spcPct val="100000"/>
                        </a:lnSpc>
                        <a:spcBef>
                          <a:spcPts val="0"/>
                        </a:spcBef>
                        <a:spcAft>
                          <a:spcPts val="0"/>
                        </a:spcAft>
                        <a:buClr>
                          <a:srgbClr val="000000"/>
                        </a:buClr>
                        <a:buSzPts val="1600"/>
                        <a:buFont typeface="Arial"/>
                        <a:buNone/>
                      </a:pPr>
                      <a:r>
                        <a:rPr lang="ja-JP" sz="1600" u="none" strike="noStrike" cap="none">
                          <a:latin typeface="Meiryo"/>
                          <a:ea typeface="Meiryo"/>
                          <a:cs typeface="Meiryo"/>
                          <a:sym typeface="Meiryo"/>
                        </a:rPr>
                        <a:t>金城大学ローターアクトクラブ</a:t>
                      </a:r>
                      <a:endParaRPr sz="120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ja-JP" sz="1800" u="none" strike="noStrike" cap="none" dirty="0">
                          <a:latin typeface="Meiryo"/>
                          <a:ea typeface="Meiryo"/>
                          <a:cs typeface="Meiryo"/>
                          <a:sym typeface="Meiryo"/>
                        </a:rPr>
                        <a:t>中本 空(</a:t>
                      </a:r>
                      <a:r>
                        <a:rPr lang="ja-JP" sz="900" u="none" strike="noStrike" cap="none" dirty="0">
                          <a:latin typeface="Meiryo"/>
                          <a:ea typeface="Meiryo"/>
                          <a:cs typeface="Meiryo"/>
                          <a:sym typeface="Meiryo"/>
                        </a:rPr>
                        <a:t>なかもと そら</a:t>
                      </a:r>
                      <a:r>
                        <a:rPr lang="ja-JP" sz="1800" u="none" strike="noStrike" cap="none" dirty="0">
                          <a:latin typeface="Meiryo"/>
                          <a:ea typeface="Meiryo"/>
                          <a:cs typeface="Meiryo"/>
                          <a:sym typeface="Meiryo"/>
                        </a:rPr>
                        <a:t>)</a:t>
                      </a:r>
                      <a:endParaRPr sz="1400" u="none" strike="noStrike" cap="none" dirty="0">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ja-JP" sz="1800" u="none" strike="noStrike" cap="none" dirty="0">
                          <a:latin typeface="Meiryo"/>
                          <a:ea typeface="Meiryo"/>
                          <a:cs typeface="Meiryo"/>
                          <a:sym typeface="Meiryo"/>
                        </a:rPr>
                        <a:t>葛城 美波音(</a:t>
                      </a:r>
                      <a:r>
                        <a:rPr lang="ja-JP" sz="900" u="none" strike="noStrike" cap="none" dirty="0">
                          <a:latin typeface="Meiryo"/>
                          <a:ea typeface="Meiryo"/>
                          <a:cs typeface="Meiryo"/>
                          <a:sym typeface="Meiryo"/>
                        </a:rPr>
                        <a:t>かつらぎ みなと</a:t>
                      </a:r>
                      <a:r>
                        <a:rPr lang="ja-JP" sz="1800" u="none" strike="noStrike" cap="none" dirty="0">
                          <a:latin typeface="Meiryo"/>
                          <a:ea typeface="Meiryo"/>
                          <a:cs typeface="Meiryo"/>
                          <a:sym typeface="Meiryo"/>
                        </a:rPr>
                        <a:t>)</a:t>
                      </a:r>
                      <a:endParaRPr sz="1400" u="none" strike="noStrike" cap="none" dirty="0">
                        <a:latin typeface="Meiryo"/>
                        <a:ea typeface="Meiryo"/>
                        <a:cs typeface="Meiryo"/>
                        <a:sym typeface="Meiryo"/>
                      </a:endParaRPr>
                    </a:p>
                  </a:txBody>
                  <a:tcPr marL="68575" marR="68575" marT="0" marB="0" anchor="ctr"/>
                </a:tc>
                <a:extLst>
                  <a:ext uri="{0D108BD9-81ED-4DB2-BD59-A6C34878D82A}">
                    <a16:rowId xmlns="" xmlns:a16="http://schemas.microsoft.com/office/drawing/2014/main" val="10004"/>
                  </a:ext>
                </a:extLst>
              </a:tr>
              <a:tr h="693550">
                <a:tc rowSpan="3">
                  <a:txBody>
                    <a:bodyPr/>
                    <a:lstStyle/>
                    <a:p>
                      <a:pPr marL="0" marR="0" lvl="0" indent="0" algn="ctr" rtl="0">
                        <a:lnSpc>
                          <a:spcPct val="100000"/>
                        </a:lnSpc>
                        <a:spcBef>
                          <a:spcPts val="0"/>
                        </a:spcBef>
                        <a:spcAft>
                          <a:spcPts val="0"/>
                        </a:spcAft>
                        <a:buClr>
                          <a:srgbClr val="000000"/>
                        </a:buClr>
                        <a:buSzPts val="1800"/>
                        <a:buFont typeface="Arial"/>
                        <a:buNone/>
                      </a:pPr>
                      <a:r>
                        <a:rPr lang="ja-JP" sz="1800" u="none" strike="noStrike" cap="none">
                          <a:latin typeface="Meiryo"/>
                          <a:ea typeface="Meiryo"/>
                          <a:cs typeface="Meiryo"/>
                          <a:sym typeface="Meiryo"/>
                        </a:rPr>
                        <a:t>富山県</a:t>
                      </a:r>
                      <a:endParaRPr sz="140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600"/>
                        <a:buFont typeface="Arial"/>
                        <a:buNone/>
                      </a:pPr>
                      <a:r>
                        <a:rPr lang="ja-JP" sz="1600" u="none" strike="noStrike" cap="none">
                          <a:latin typeface="Meiryo"/>
                          <a:ea typeface="Meiryo"/>
                          <a:cs typeface="Meiryo"/>
                          <a:sym typeface="Meiryo"/>
                        </a:rPr>
                        <a:t>砺波ローターアクトクラブ</a:t>
                      </a:r>
                      <a:endParaRPr sz="120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ja-JP" sz="1800" u="none" strike="noStrike" cap="none" dirty="0">
                          <a:latin typeface="Meiryo"/>
                          <a:ea typeface="Meiryo"/>
                          <a:cs typeface="Meiryo"/>
                          <a:sym typeface="Meiryo"/>
                        </a:rPr>
                        <a:t>礪波 栄吏也(</a:t>
                      </a:r>
                      <a:r>
                        <a:rPr lang="ja-JP" sz="900" u="none" strike="noStrike" cap="none" dirty="0">
                          <a:latin typeface="Meiryo"/>
                          <a:ea typeface="Meiryo"/>
                          <a:cs typeface="Meiryo"/>
                          <a:sym typeface="Meiryo"/>
                        </a:rPr>
                        <a:t>となみ えりや</a:t>
                      </a:r>
                      <a:r>
                        <a:rPr lang="ja-JP" sz="1800" u="none" strike="noStrike" cap="none" dirty="0">
                          <a:latin typeface="Meiryo"/>
                          <a:ea typeface="Meiryo"/>
                          <a:cs typeface="Meiryo"/>
                          <a:sym typeface="Meiryo"/>
                        </a:rPr>
                        <a:t>)</a:t>
                      </a:r>
                      <a:endParaRPr sz="1400" u="none" strike="noStrike" cap="none" dirty="0">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ja-JP" sz="1800" u="none" strike="noStrike" cap="none" dirty="0">
                          <a:latin typeface="Meiryo"/>
                          <a:ea typeface="Meiryo"/>
                          <a:cs typeface="Meiryo"/>
                          <a:sym typeface="Meiryo"/>
                        </a:rPr>
                        <a:t>若松 大地(</a:t>
                      </a:r>
                      <a:r>
                        <a:rPr lang="ja-JP" sz="900" u="none" strike="noStrike" cap="none" dirty="0">
                          <a:latin typeface="Meiryo"/>
                          <a:ea typeface="Meiryo"/>
                          <a:cs typeface="Meiryo"/>
                          <a:sym typeface="Meiryo"/>
                        </a:rPr>
                        <a:t>わかまつ だいち</a:t>
                      </a:r>
                      <a:r>
                        <a:rPr lang="ja-JP" sz="1800" u="none" strike="noStrike" cap="none" dirty="0">
                          <a:latin typeface="Meiryo"/>
                          <a:ea typeface="Meiryo"/>
                          <a:cs typeface="Meiryo"/>
                          <a:sym typeface="Meiryo"/>
                        </a:rPr>
                        <a:t>)</a:t>
                      </a:r>
                      <a:endParaRPr sz="1400" u="none" strike="noStrike" cap="none" dirty="0">
                        <a:latin typeface="Meiryo"/>
                        <a:ea typeface="Meiryo"/>
                        <a:cs typeface="Meiryo"/>
                        <a:sym typeface="Meiryo"/>
                      </a:endParaRPr>
                    </a:p>
                  </a:txBody>
                  <a:tcPr marL="68575" marR="68575" marT="0" marB="0" anchor="ctr"/>
                </a:tc>
                <a:extLst>
                  <a:ext uri="{0D108BD9-81ED-4DB2-BD59-A6C34878D82A}">
                    <a16:rowId xmlns="" xmlns:a16="http://schemas.microsoft.com/office/drawing/2014/main" val="10005"/>
                  </a:ext>
                </a:extLst>
              </a:tr>
              <a:tr h="693550">
                <a:tc vMerge="1">
                  <a:txBody>
                    <a:bodyPr/>
                    <a:lstStyle/>
                    <a:p>
                      <a:endParaRPr lang="ja-JP"/>
                    </a:p>
                  </a:txBody>
                  <a:tcPr/>
                </a:tc>
                <a:tc>
                  <a:txBody>
                    <a:bodyPr/>
                    <a:lstStyle/>
                    <a:p>
                      <a:pPr marL="0" marR="0" lvl="0" indent="0" algn="ctr" rtl="0">
                        <a:lnSpc>
                          <a:spcPct val="100000"/>
                        </a:lnSpc>
                        <a:spcBef>
                          <a:spcPts val="0"/>
                        </a:spcBef>
                        <a:spcAft>
                          <a:spcPts val="0"/>
                        </a:spcAft>
                        <a:buClr>
                          <a:srgbClr val="000000"/>
                        </a:buClr>
                        <a:buSzPts val="1600"/>
                        <a:buFont typeface="Arial"/>
                        <a:buNone/>
                      </a:pPr>
                      <a:r>
                        <a:rPr lang="ja-JP" sz="1600" u="none" strike="noStrike" cap="none">
                          <a:latin typeface="Meiryo"/>
                          <a:ea typeface="Meiryo"/>
                          <a:cs typeface="Meiryo"/>
                          <a:sym typeface="Meiryo"/>
                        </a:rPr>
                        <a:t>南砺ローターアクトクラブ</a:t>
                      </a:r>
                      <a:endParaRPr sz="120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ja-JP" sz="1800" u="none" strike="noStrike" cap="none">
                          <a:latin typeface="Meiryo"/>
                          <a:ea typeface="Meiryo"/>
                          <a:cs typeface="Meiryo"/>
                          <a:sym typeface="Meiryo"/>
                        </a:rPr>
                        <a:t>中田 悠貴(</a:t>
                      </a:r>
                      <a:r>
                        <a:rPr lang="ja-JP" sz="900" u="none" strike="noStrike" cap="none">
                          <a:latin typeface="Meiryo"/>
                          <a:ea typeface="Meiryo"/>
                          <a:cs typeface="Meiryo"/>
                          <a:sym typeface="Meiryo"/>
                        </a:rPr>
                        <a:t>なかだ ゆたか</a:t>
                      </a:r>
                      <a:r>
                        <a:rPr lang="ja-JP" sz="1800" u="none" strike="noStrike" cap="none">
                          <a:latin typeface="Meiryo"/>
                          <a:ea typeface="Meiryo"/>
                          <a:cs typeface="Meiryo"/>
                          <a:sym typeface="Meiryo"/>
                        </a:rPr>
                        <a:t>)</a:t>
                      </a:r>
                      <a:endParaRPr sz="140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ja-JP" sz="1800" u="none" strike="noStrike" cap="none">
                          <a:latin typeface="Meiryo"/>
                          <a:ea typeface="Meiryo"/>
                          <a:cs typeface="Meiryo"/>
                          <a:sym typeface="Meiryo"/>
                        </a:rPr>
                        <a:t>未定</a:t>
                      </a:r>
                      <a:endParaRPr sz="1400" u="none" strike="noStrike" cap="none">
                        <a:latin typeface="Meiryo"/>
                        <a:ea typeface="Meiryo"/>
                        <a:cs typeface="Meiryo"/>
                        <a:sym typeface="Meiryo"/>
                      </a:endParaRPr>
                    </a:p>
                  </a:txBody>
                  <a:tcPr marL="68575" marR="68575" marT="0" marB="0" anchor="ctr"/>
                </a:tc>
                <a:extLst>
                  <a:ext uri="{0D108BD9-81ED-4DB2-BD59-A6C34878D82A}">
                    <a16:rowId xmlns="" xmlns:a16="http://schemas.microsoft.com/office/drawing/2014/main" val="10006"/>
                  </a:ext>
                </a:extLst>
              </a:tr>
              <a:tr h="598900">
                <a:tc vMerge="1">
                  <a:txBody>
                    <a:bodyPr/>
                    <a:lstStyle/>
                    <a:p>
                      <a:endParaRPr lang="ja-JP"/>
                    </a:p>
                  </a:txBody>
                  <a:tcPr/>
                </a:tc>
                <a:tc>
                  <a:txBody>
                    <a:bodyPr/>
                    <a:lstStyle/>
                    <a:p>
                      <a:pPr marL="0" marR="0" lvl="0" indent="0" algn="ctr" rtl="0">
                        <a:lnSpc>
                          <a:spcPct val="100000"/>
                        </a:lnSpc>
                        <a:spcBef>
                          <a:spcPts val="0"/>
                        </a:spcBef>
                        <a:spcAft>
                          <a:spcPts val="0"/>
                        </a:spcAft>
                        <a:buClr>
                          <a:srgbClr val="000000"/>
                        </a:buClr>
                        <a:buSzPts val="1600"/>
                        <a:buFont typeface="Arial"/>
                        <a:buNone/>
                      </a:pPr>
                      <a:r>
                        <a:rPr lang="ja-JP" sz="1600" u="none" strike="noStrike" cap="none">
                          <a:latin typeface="Meiryo"/>
                          <a:ea typeface="Meiryo"/>
                          <a:cs typeface="Meiryo"/>
                          <a:sym typeface="Meiryo"/>
                        </a:rPr>
                        <a:t>富山国際大学ローターアクトクラブ</a:t>
                      </a:r>
                      <a:endParaRPr sz="180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ja-JP" altLang="en-US" sz="1800" u="none" strike="noStrike" cap="none" dirty="0">
                          <a:latin typeface="Meiryo"/>
                          <a:ea typeface="Meiryo"/>
                          <a:cs typeface="Meiryo"/>
                          <a:sym typeface="Meiryo"/>
                        </a:rPr>
                        <a:t>沼口 緑</a:t>
                      </a:r>
                      <a:r>
                        <a:rPr lang="ja-JP" sz="1800" u="none" strike="noStrike" cap="none" dirty="0">
                          <a:latin typeface="Meiryo"/>
                          <a:ea typeface="Meiryo"/>
                          <a:cs typeface="Meiryo"/>
                          <a:sym typeface="Meiryo"/>
                        </a:rPr>
                        <a:t>(</a:t>
                      </a:r>
                      <a:r>
                        <a:rPr lang="ja-JP" altLang="en-US" sz="900" u="none" strike="noStrike" cap="none" dirty="0">
                          <a:latin typeface="Meiryo"/>
                          <a:ea typeface="Meiryo"/>
                          <a:cs typeface="Meiryo"/>
                          <a:sym typeface="Meiryo"/>
                        </a:rPr>
                        <a:t>ぬまぐち みどり</a:t>
                      </a:r>
                      <a:r>
                        <a:rPr lang="ja-JP" sz="1800" u="none" strike="noStrike" cap="none" dirty="0">
                          <a:latin typeface="Meiryo"/>
                          <a:ea typeface="Meiryo"/>
                          <a:cs typeface="Meiryo"/>
                          <a:sym typeface="Meiryo"/>
                        </a:rPr>
                        <a:t>)</a:t>
                      </a:r>
                      <a:endParaRPr sz="1400" u="none" strike="noStrike" cap="none" dirty="0">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ja-JP" altLang="en-US" sz="1800" u="none" strike="noStrike" cap="none" dirty="0">
                          <a:latin typeface="Meiryo"/>
                          <a:ea typeface="Meiryo"/>
                          <a:cs typeface="Meiryo"/>
                          <a:sym typeface="Meiryo"/>
                        </a:rPr>
                        <a:t>開 </a:t>
                      </a:r>
                      <a:r>
                        <a:rPr lang="ja-JP" altLang="en-US" sz="1800" u="none" strike="noStrike" cap="none">
                          <a:latin typeface="Meiryo"/>
                          <a:ea typeface="Meiryo"/>
                          <a:cs typeface="Meiryo"/>
                          <a:sym typeface="Meiryo"/>
                        </a:rPr>
                        <a:t>美樹</a:t>
                      </a:r>
                      <a:r>
                        <a:rPr lang="ja-JP" sz="1800" u="none" strike="noStrike" cap="none">
                          <a:latin typeface="Meiryo"/>
                          <a:ea typeface="Meiryo"/>
                          <a:cs typeface="Meiryo"/>
                          <a:sym typeface="Meiryo"/>
                        </a:rPr>
                        <a:t>(</a:t>
                      </a:r>
                      <a:r>
                        <a:rPr lang="ja-JP" altLang="en-US" sz="900" u="none" strike="noStrike" cap="none">
                          <a:latin typeface="Meiryo"/>
                          <a:ea typeface="Meiryo"/>
                          <a:cs typeface="Meiryo"/>
                          <a:sym typeface="Meiryo"/>
                        </a:rPr>
                        <a:t>ひらき みき</a:t>
                      </a:r>
                      <a:r>
                        <a:rPr lang="ja-JP" sz="1800" u="none" strike="noStrike" cap="none">
                          <a:latin typeface="Meiryo"/>
                          <a:ea typeface="Meiryo"/>
                          <a:cs typeface="Meiryo"/>
                          <a:sym typeface="Meiryo"/>
                        </a:rPr>
                        <a:t>)</a:t>
                      </a:r>
                      <a:endParaRPr sz="1400" u="none" strike="noStrike" cap="none" dirty="0">
                        <a:latin typeface="Meiryo"/>
                        <a:ea typeface="Meiryo"/>
                        <a:cs typeface="Meiryo"/>
                        <a:sym typeface="Meiryo"/>
                      </a:endParaRPr>
                    </a:p>
                  </a:txBody>
                  <a:tcPr marL="68575" marR="68575" marT="0" marB="0" anchor="ctr"/>
                </a:tc>
                <a:extLst>
                  <a:ext uri="{0D108BD9-81ED-4DB2-BD59-A6C34878D82A}">
                    <a16:rowId xmlns=""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graphicFrame>
        <p:nvGraphicFramePr>
          <p:cNvPr id="257" name="Google Shape;257;p12"/>
          <p:cNvGraphicFramePr/>
          <p:nvPr>
            <p:extLst>
              <p:ext uri="{D42A27DB-BD31-4B8C-83A1-F6EECF244321}">
                <p14:modId xmlns:p14="http://schemas.microsoft.com/office/powerpoint/2010/main" val="3549882306"/>
              </p:ext>
            </p:extLst>
          </p:nvPr>
        </p:nvGraphicFramePr>
        <p:xfrm>
          <a:off x="469900" y="1555974"/>
          <a:ext cx="11252200" cy="4921025"/>
        </p:xfrm>
        <a:graphic>
          <a:graphicData uri="http://schemas.openxmlformats.org/drawingml/2006/table">
            <a:tbl>
              <a:tblPr firstRow="1" firstCol="1" bandRow="1">
                <a:noFill/>
                <a:tableStyleId>{6AE4A791-B0A8-4E26-97CD-4811B928BBAC}</a:tableStyleId>
              </a:tblPr>
              <a:tblGrid>
                <a:gridCol w="3218875">
                  <a:extLst>
                    <a:ext uri="{9D8B030D-6E8A-4147-A177-3AD203B41FA5}">
                      <a16:colId xmlns="" xmlns:a16="http://schemas.microsoft.com/office/drawing/2014/main" val="20000"/>
                    </a:ext>
                  </a:extLst>
                </a:gridCol>
                <a:gridCol w="5252025">
                  <a:extLst>
                    <a:ext uri="{9D8B030D-6E8A-4147-A177-3AD203B41FA5}">
                      <a16:colId xmlns="" xmlns:a16="http://schemas.microsoft.com/office/drawing/2014/main" val="20001"/>
                    </a:ext>
                  </a:extLst>
                </a:gridCol>
                <a:gridCol w="2781300">
                  <a:extLst>
                    <a:ext uri="{9D8B030D-6E8A-4147-A177-3AD203B41FA5}">
                      <a16:colId xmlns="" xmlns:a16="http://schemas.microsoft.com/office/drawing/2014/main" val="20002"/>
                    </a:ext>
                  </a:extLst>
                </a:gridCol>
              </a:tblGrid>
              <a:tr h="482450">
                <a:tc>
                  <a:txBody>
                    <a:bodyPr/>
                    <a:lstStyle/>
                    <a:p>
                      <a:pPr marL="0" marR="0" lvl="0" indent="0" algn="ctr" rtl="0">
                        <a:lnSpc>
                          <a:spcPct val="100000"/>
                        </a:lnSpc>
                        <a:spcBef>
                          <a:spcPts val="0"/>
                        </a:spcBef>
                        <a:spcAft>
                          <a:spcPts val="0"/>
                        </a:spcAft>
                        <a:buClr>
                          <a:srgbClr val="000000"/>
                        </a:buClr>
                        <a:buSzPts val="2400"/>
                        <a:buFont typeface="Arial"/>
                        <a:buNone/>
                      </a:pPr>
                      <a:r>
                        <a:rPr lang="ja-JP" sz="2400" u="none" strike="noStrike" cap="none">
                          <a:latin typeface="Meiryo"/>
                          <a:ea typeface="Meiryo"/>
                          <a:cs typeface="Meiryo"/>
                          <a:sym typeface="Meiryo"/>
                        </a:rPr>
                        <a:t>日程</a:t>
                      </a:r>
                      <a:endParaRPr sz="180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2400"/>
                        <a:buFont typeface="Arial"/>
                        <a:buNone/>
                      </a:pPr>
                      <a:r>
                        <a:rPr lang="ja-JP" sz="2400" u="none" strike="noStrike" cap="none">
                          <a:latin typeface="Meiryo"/>
                          <a:ea typeface="Meiryo"/>
                          <a:cs typeface="Meiryo"/>
                          <a:sym typeface="Meiryo"/>
                        </a:rPr>
                        <a:t>開催行事</a:t>
                      </a:r>
                      <a:endParaRPr sz="180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2400"/>
                        <a:buFont typeface="Arial"/>
                        <a:buNone/>
                      </a:pPr>
                      <a:r>
                        <a:rPr lang="ja-JP" sz="2400" u="none" strike="noStrike" cap="none">
                          <a:latin typeface="Meiryo"/>
                          <a:ea typeface="Meiryo"/>
                          <a:cs typeface="Meiryo"/>
                          <a:sym typeface="Meiryo"/>
                        </a:rPr>
                        <a:t>ホスト</a:t>
                      </a:r>
                      <a:endParaRPr sz="1800" u="none" strike="noStrike" cap="none">
                        <a:latin typeface="Meiryo"/>
                        <a:ea typeface="Meiryo"/>
                        <a:cs typeface="Meiryo"/>
                        <a:sym typeface="Meiryo"/>
                      </a:endParaRPr>
                    </a:p>
                  </a:txBody>
                  <a:tcPr marL="68575" marR="68575" marT="0" marB="0" anchor="ctr"/>
                </a:tc>
                <a:extLst>
                  <a:ext uri="{0D108BD9-81ED-4DB2-BD59-A6C34878D82A}">
                    <a16:rowId xmlns="" xmlns:a16="http://schemas.microsoft.com/office/drawing/2014/main" val="10000"/>
                  </a:ext>
                </a:extLst>
              </a:tr>
              <a:tr h="771925">
                <a:tc>
                  <a:txBody>
                    <a:bodyPr/>
                    <a:lstStyle/>
                    <a:p>
                      <a:pPr marL="0" marR="0" lvl="0" indent="0" algn="ctr" rtl="0">
                        <a:lnSpc>
                          <a:spcPct val="100000"/>
                        </a:lnSpc>
                        <a:spcBef>
                          <a:spcPts val="0"/>
                        </a:spcBef>
                        <a:spcAft>
                          <a:spcPts val="0"/>
                        </a:spcAft>
                        <a:buClr>
                          <a:srgbClr val="000000"/>
                        </a:buClr>
                        <a:buSzPts val="1800"/>
                        <a:buFont typeface="Arial"/>
                        <a:buNone/>
                      </a:pPr>
                      <a:r>
                        <a:rPr lang="ja-JP" sz="1800" u="none" strike="noStrike" cap="none">
                          <a:latin typeface="Meiryo"/>
                          <a:ea typeface="Meiryo"/>
                          <a:cs typeface="Meiryo"/>
                          <a:sym typeface="Meiryo"/>
                        </a:rPr>
                        <a:t>2024年7月27日（土）</a:t>
                      </a:r>
                      <a:endParaRPr sz="180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2000"/>
                        <a:buFont typeface="Arial"/>
                        <a:buNone/>
                      </a:pPr>
                      <a:r>
                        <a:rPr lang="ja-JP" sz="2000" u="none" strike="noStrike" cap="none">
                          <a:latin typeface="Meiryo"/>
                          <a:ea typeface="Meiryo"/>
                          <a:cs typeface="Meiryo"/>
                          <a:sym typeface="Meiryo"/>
                        </a:rPr>
                        <a:t>第一回会長幹事会議・新人研修会</a:t>
                      </a:r>
                      <a:endParaRPr sz="1400" u="none" strike="noStrike" cap="none"/>
                    </a:p>
                    <a:p>
                      <a:pPr marL="0" marR="0" lvl="0" indent="0" algn="ctr" rtl="0">
                        <a:lnSpc>
                          <a:spcPct val="100000"/>
                        </a:lnSpc>
                        <a:spcBef>
                          <a:spcPts val="0"/>
                        </a:spcBef>
                        <a:spcAft>
                          <a:spcPts val="0"/>
                        </a:spcAft>
                        <a:buClr>
                          <a:srgbClr val="000000"/>
                        </a:buClr>
                        <a:buSzPts val="1600"/>
                        <a:buFont typeface="Arial"/>
                        <a:buNone/>
                      </a:pPr>
                      <a:r>
                        <a:rPr lang="ja-JP" sz="1600" u="none" strike="noStrike" cap="none">
                          <a:latin typeface="Meiryo"/>
                          <a:ea typeface="Meiryo"/>
                          <a:cs typeface="Meiryo"/>
                          <a:sym typeface="Meiryo"/>
                        </a:rPr>
                        <a:t>場所：金沢機工株式会社</a:t>
                      </a:r>
                      <a:endParaRPr sz="240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ja-JP" sz="1800" u="none" strike="noStrike" cap="none">
                          <a:latin typeface="Meiryo"/>
                          <a:ea typeface="Meiryo"/>
                          <a:cs typeface="Meiryo"/>
                          <a:sym typeface="Meiryo"/>
                        </a:rPr>
                        <a:t>金沢東RAC</a:t>
                      </a:r>
                      <a:endParaRPr sz="1800" u="none" strike="noStrike" cap="none">
                        <a:latin typeface="Meiryo"/>
                        <a:ea typeface="Meiryo"/>
                        <a:cs typeface="Meiryo"/>
                        <a:sym typeface="Meiryo"/>
                      </a:endParaRPr>
                    </a:p>
                  </a:txBody>
                  <a:tcPr marL="68575" marR="68575" marT="0" marB="0" anchor="ctr"/>
                </a:tc>
                <a:extLst>
                  <a:ext uri="{0D108BD9-81ED-4DB2-BD59-A6C34878D82A}">
                    <a16:rowId xmlns="" xmlns:a16="http://schemas.microsoft.com/office/drawing/2014/main" val="10001"/>
                  </a:ext>
                </a:extLst>
              </a:tr>
              <a:tr h="1013150">
                <a:tc>
                  <a:txBody>
                    <a:bodyPr/>
                    <a:lstStyle/>
                    <a:p>
                      <a:pPr marL="0" marR="0" lvl="0" indent="0" algn="ctr" rtl="0">
                        <a:lnSpc>
                          <a:spcPct val="100000"/>
                        </a:lnSpc>
                        <a:spcBef>
                          <a:spcPts val="0"/>
                        </a:spcBef>
                        <a:spcAft>
                          <a:spcPts val="0"/>
                        </a:spcAft>
                        <a:buClr>
                          <a:srgbClr val="000000"/>
                        </a:buClr>
                        <a:buSzPts val="1800"/>
                        <a:buFont typeface="Arial"/>
                        <a:buNone/>
                      </a:pPr>
                      <a:r>
                        <a:rPr lang="ja-JP" sz="1800" u="none" strike="noStrike" cap="none">
                          <a:latin typeface="Meiryo"/>
                          <a:ea typeface="Meiryo"/>
                          <a:cs typeface="Meiryo"/>
                          <a:sym typeface="Meiryo"/>
                        </a:rPr>
                        <a:t>2024年9月14日（土）</a:t>
                      </a:r>
                      <a:endParaRPr sz="180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600"/>
                        <a:buFont typeface="Arial"/>
                        <a:buNone/>
                      </a:pPr>
                      <a:r>
                        <a:rPr lang="ja-JP" sz="1600" u="none" strike="noStrike" cap="none">
                          <a:latin typeface="Meiryo"/>
                          <a:ea typeface="Meiryo"/>
                          <a:cs typeface="Meiryo"/>
                          <a:sym typeface="Meiryo"/>
                        </a:rPr>
                        <a:t>アクトの日（能登募金＆試合運営ボランティア）</a:t>
                      </a:r>
                      <a:endParaRPr sz="2400" u="none" strike="noStrike" cap="none">
                        <a:latin typeface="Meiryo"/>
                        <a:ea typeface="Meiryo"/>
                        <a:cs typeface="Meiryo"/>
                        <a:sym typeface="Meiryo"/>
                      </a:endParaRPr>
                    </a:p>
                    <a:p>
                      <a:pPr marL="0" marR="0" lvl="0" indent="0" algn="ctr" rtl="0">
                        <a:lnSpc>
                          <a:spcPct val="100000"/>
                        </a:lnSpc>
                        <a:spcBef>
                          <a:spcPts val="0"/>
                        </a:spcBef>
                        <a:spcAft>
                          <a:spcPts val="0"/>
                        </a:spcAft>
                        <a:buClr>
                          <a:srgbClr val="000000"/>
                        </a:buClr>
                        <a:buSzPts val="1600"/>
                        <a:buFont typeface="Arial"/>
                        <a:buNone/>
                      </a:pPr>
                      <a:r>
                        <a:rPr lang="ja-JP" sz="1600" u="none" strike="noStrike" cap="none">
                          <a:latin typeface="Meiryo"/>
                          <a:ea typeface="Meiryo"/>
                          <a:cs typeface="Meiryo"/>
                          <a:sym typeface="Meiryo"/>
                        </a:rPr>
                        <a:t>ツエーゲン金沢VSカマタマーレ讃岐</a:t>
                      </a:r>
                      <a:endParaRPr sz="2400" u="none" strike="noStrike" cap="none">
                        <a:latin typeface="Meiryo"/>
                        <a:ea typeface="Meiryo"/>
                        <a:cs typeface="Meiryo"/>
                        <a:sym typeface="Meiryo"/>
                      </a:endParaRPr>
                    </a:p>
                    <a:p>
                      <a:pPr marL="0" marR="0" lvl="0" indent="0" algn="ctr" rtl="0">
                        <a:lnSpc>
                          <a:spcPct val="100000"/>
                        </a:lnSpc>
                        <a:spcBef>
                          <a:spcPts val="0"/>
                        </a:spcBef>
                        <a:spcAft>
                          <a:spcPts val="0"/>
                        </a:spcAft>
                        <a:buClr>
                          <a:srgbClr val="000000"/>
                        </a:buClr>
                        <a:buSzPts val="1600"/>
                        <a:buFont typeface="Arial"/>
                        <a:buNone/>
                      </a:pPr>
                      <a:r>
                        <a:rPr lang="ja-JP" sz="1600" u="none" strike="noStrike" cap="none">
                          <a:latin typeface="Meiryo"/>
                          <a:ea typeface="Meiryo"/>
                          <a:cs typeface="Meiryo"/>
                          <a:sym typeface="Meiryo"/>
                        </a:rPr>
                        <a:t>場所：金沢ゴーゴーカレースタジアム</a:t>
                      </a:r>
                      <a:endParaRPr sz="240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ja-JP" sz="1800" u="none" strike="noStrike" cap="none">
                          <a:latin typeface="Meiryo"/>
                          <a:ea typeface="Meiryo"/>
                          <a:cs typeface="Meiryo"/>
                          <a:sym typeface="Meiryo"/>
                        </a:rPr>
                        <a:t>第2610地区RA</a:t>
                      </a:r>
                      <a:endParaRPr sz="1800" u="none" strike="noStrike" cap="none">
                        <a:latin typeface="Meiryo"/>
                        <a:ea typeface="Meiryo"/>
                        <a:cs typeface="Meiryo"/>
                        <a:sym typeface="Meiryo"/>
                      </a:endParaRPr>
                    </a:p>
                  </a:txBody>
                  <a:tcPr marL="68575" marR="68575" marT="0" marB="0" anchor="ctr"/>
                </a:tc>
                <a:extLst>
                  <a:ext uri="{0D108BD9-81ED-4DB2-BD59-A6C34878D82A}">
                    <a16:rowId xmlns="" xmlns:a16="http://schemas.microsoft.com/office/drawing/2014/main" val="10002"/>
                  </a:ext>
                </a:extLst>
              </a:tr>
              <a:tr h="771925">
                <a:tc>
                  <a:txBody>
                    <a:bodyPr/>
                    <a:lstStyle/>
                    <a:p>
                      <a:pPr marL="0" marR="0" lvl="0" indent="0" algn="ctr" rtl="0">
                        <a:lnSpc>
                          <a:spcPct val="100000"/>
                        </a:lnSpc>
                        <a:spcBef>
                          <a:spcPts val="0"/>
                        </a:spcBef>
                        <a:spcAft>
                          <a:spcPts val="0"/>
                        </a:spcAft>
                        <a:buClr>
                          <a:srgbClr val="000000"/>
                        </a:buClr>
                        <a:buSzPts val="1800"/>
                        <a:buFont typeface="Arial"/>
                        <a:buNone/>
                      </a:pPr>
                      <a:r>
                        <a:rPr lang="ja-JP" sz="1800" u="none" strike="noStrike" cap="none">
                          <a:latin typeface="Meiryo"/>
                          <a:ea typeface="Meiryo"/>
                          <a:cs typeface="Meiryo"/>
                          <a:sym typeface="Meiryo"/>
                        </a:rPr>
                        <a:t>2024年11月16日（土）</a:t>
                      </a:r>
                      <a:endParaRPr sz="180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2000"/>
                        <a:buFont typeface="Arial"/>
                        <a:buNone/>
                      </a:pPr>
                      <a:r>
                        <a:rPr lang="ja-JP" sz="2000" u="none" strike="noStrike" cap="none">
                          <a:latin typeface="Meiryo"/>
                          <a:ea typeface="Meiryo"/>
                          <a:cs typeface="Meiryo"/>
                          <a:sym typeface="Meiryo"/>
                        </a:rPr>
                        <a:t>第二回会長幹事会議・指導者研修会</a:t>
                      </a:r>
                      <a:endParaRPr sz="1400" u="none" strike="noStrike" cap="none"/>
                    </a:p>
                    <a:p>
                      <a:pPr marL="0" marR="0" lvl="0" indent="0" algn="ctr" rtl="0">
                        <a:lnSpc>
                          <a:spcPct val="100000"/>
                        </a:lnSpc>
                        <a:spcBef>
                          <a:spcPts val="0"/>
                        </a:spcBef>
                        <a:spcAft>
                          <a:spcPts val="0"/>
                        </a:spcAft>
                        <a:buClr>
                          <a:srgbClr val="000000"/>
                        </a:buClr>
                        <a:buSzPts val="1600"/>
                        <a:buFont typeface="Arial"/>
                        <a:buNone/>
                      </a:pPr>
                      <a:r>
                        <a:rPr lang="ja-JP" sz="1600" u="none" strike="noStrike" cap="none">
                          <a:latin typeface="Meiryo"/>
                          <a:ea typeface="Meiryo"/>
                          <a:cs typeface="Meiryo"/>
                          <a:sym typeface="Meiryo"/>
                        </a:rPr>
                        <a:t>場所：金沢ゴーゴーカレースタジアム（予定）</a:t>
                      </a:r>
                      <a:endParaRPr sz="200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ja-JP" sz="1800" u="none" strike="noStrike" cap="none">
                          <a:latin typeface="Meiryo"/>
                          <a:ea typeface="Meiryo"/>
                          <a:cs typeface="Meiryo"/>
                          <a:sym typeface="Meiryo"/>
                        </a:rPr>
                        <a:t>金沢東RAC</a:t>
                      </a:r>
                      <a:endParaRPr sz="1800" u="none" strike="noStrike" cap="none">
                        <a:latin typeface="Meiryo"/>
                        <a:ea typeface="Meiryo"/>
                        <a:cs typeface="Meiryo"/>
                        <a:sym typeface="Meiryo"/>
                      </a:endParaRPr>
                    </a:p>
                  </a:txBody>
                  <a:tcPr marL="68575" marR="68575" marT="0" marB="0" anchor="ctr"/>
                </a:tc>
                <a:extLst>
                  <a:ext uri="{0D108BD9-81ED-4DB2-BD59-A6C34878D82A}">
                    <a16:rowId xmlns="" xmlns:a16="http://schemas.microsoft.com/office/drawing/2014/main" val="10003"/>
                  </a:ext>
                </a:extLst>
              </a:tr>
              <a:tr h="1013150">
                <a:tc>
                  <a:txBody>
                    <a:bodyPr/>
                    <a:lstStyle/>
                    <a:p>
                      <a:pPr marL="0" marR="0" lvl="0" indent="0" algn="ctr" rtl="0">
                        <a:lnSpc>
                          <a:spcPct val="100000"/>
                        </a:lnSpc>
                        <a:spcBef>
                          <a:spcPts val="0"/>
                        </a:spcBef>
                        <a:spcAft>
                          <a:spcPts val="0"/>
                        </a:spcAft>
                        <a:buClr>
                          <a:srgbClr val="000000"/>
                        </a:buClr>
                        <a:buSzPts val="1600"/>
                        <a:buFont typeface="Arial"/>
                        <a:buNone/>
                      </a:pPr>
                      <a:r>
                        <a:rPr lang="ja-JP" sz="1600" u="none" strike="noStrike" cap="none" dirty="0">
                          <a:solidFill>
                            <a:srgbClr val="FF0000"/>
                          </a:solidFill>
                          <a:latin typeface="Meiryo"/>
                          <a:ea typeface="Meiryo"/>
                          <a:cs typeface="Meiryo"/>
                          <a:sym typeface="Meiryo"/>
                        </a:rPr>
                        <a:t>2025年</a:t>
                      </a:r>
                      <a:endParaRPr sz="1600" u="none" strike="noStrike" cap="none" dirty="0">
                        <a:solidFill>
                          <a:srgbClr val="FF0000"/>
                        </a:solidFill>
                        <a:latin typeface="Meiryo"/>
                        <a:ea typeface="Meiryo"/>
                        <a:cs typeface="Meiryo"/>
                        <a:sym typeface="Meiryo"/>
                      </a:endParaRPr>
                    </a:p>
                    <a:p>
                      <a:pPr marL="0" marR="0" lvl="0" indent="0" algn="ctr" rtl="0">
                        <a:lnSpc>
                          <a:spcPct val="100000"/>
                        </a:lnSpc>
                        <a:spcBef>
                          <a:spcPts val="0"/>
                        </a:spcBef>
                        <a:spcAft>
                          <a:spcPts val="0"/>
                        </a:spcAft>
                        <a:buClr>
                          <a:srgbClr val="000000"/>
                        </a:buClr>
                        <a:buSzPts val="1600"/>
                        <a:buFont typeface="Arial"/>
                        <a:buNone/>
                      </a:pPr>
                      <a:r>
                        <a:rPr lang="ja-JP" sz="1600" u="none" strike="noStrike" cap="none" dirty="0">
                          <a:solidFill>
                            <a:srgbClr val="FF0000"/>
                          </a:solidFill>
                          <a:latin typeface="Meiryo"/>
                          <a:ea typeface="Meiryo"/>
                          <a:cs typeface="Meiryo"/>
                          <a:sym typeface="Meiryo"/>
                        </a:rPr>
                        <a:t>4月</a:t>
                      </a:r>
                      <a:r>
                        <a:rPr lang="en-US" altLang="ja-JP" sz="1600" u="none" strike="noStrike" cap="none" dirty="0">
                          <a:solidFill>
                            <a:srgbClr val="FF0000"/>
                          </a:solidFill>
                          <a:latin typeface="Meiryo"/>
                          <a:ea typeface="Meiryo"/>
                          <a:cs typeface="Meiryo"/>
                          <a:sym typeface="Meiryo"/>
                        </a:rPr>
                        <a:t>19</a:t>
                      </a:r>
                      <a:r>
                        <a:rPr lang="ja-JP" sz="1600" u="none" strike="noStrike" cap="none" dirty="0">
                          <a:solidFill>
                            <a:srgbClr val="FF0000"/>
                          </a:solidFill>
                          <a:latin typeface="Meiryo"/>
                          <a:ea typeface="Meiryo"/>
                          <a:cs typeface="Meiryo"/>
                          <a:sym typeface="Meiryo"/>
                        </a:rPr>
                        <a:t>日（土）or</a:t>
                      </a:r>
                      <a:r>
                        <a:rPr lang="en-US" altLang="ja-JP" sz="1600" u="none" strike="noStrike" cap="none" dirty="0">
                          <a:solidFill>
                            <a:srgbClr val="FF0000"/>
                          </a:solidFill>
                          <a:latin typeface="Meiryo"/>
                          <a:ea typeface="Meiryo"/>
                          <a:cs typeface="Meiryo"/>
                          <a:sym typeface="Meiryo"/>
                        </a:rPr>
                        <a:t>20</a:t>
                      </a:r>
                      <a:r>
                        <a:rPr lang="ja-JP" sz="1600" u="none" strike="noStrike" cap="none" dirty="0">
                          <a:solidFill>
                            <a:srgbClr val="FF0000"/>
                          </a:solidFill>
                          <a:latin typeface="Meiryo"/>
                          <a:ea typeface="Meiryo"/>
                          <a:cs typeface="Meiryo"/>
                          <a:sym typeface="Meiryo"/>
                        </a:rPr>
                        <a:t>日（日）</a:t>
                      </a:r>
                      <a:endParaRPr sz="1400" u="none" strike="noStrike" cap="none" dirty="0"/>
                    </a:p>
                    <a:p>
                      <a:pPr marL="0" marR="0" lvl="0" indent="0" algn="ctr" rtl="0">
                        <a:lnSpc>
                          <a:spcPct val="100000"/>
                        </a:lnSpc>
                        <a:spcBef>
                          <a:spcPts val="0"/>
                        </a:spcBef>
                        <a:spcAft>
                          <a:spcPts val="0"/>
                        </a:spcAft>
                        <a:buClr>
                          <a:srgbClr val="000000"/>
                        </a:buClr>
                        <a:buSzPts val="1600"/>
                        <a:buFont typeface="Arial"/>
                        <a:buNone/>
                      </a:pPr>
                      <a:r>
                        <a:rPr lang="ja-JP" sz="1600" u="none" strike="noStrike" cap="none" dirty="0">
                          <a:solidFill>
                            <a:srgbClr val="FF0000"/>
                          </a:solidFill>
                          <a:latin typeface="Meiryo"/>
                          <a:ea typeface="Meiryo"/>
                          <a:cs typeface="Meiryo"/>
                          <a:sym typeface="Meiryo"/>
                        </a:rPr>
                        <a:t>５月10日（土）or11日（日）</a:t>
                      </a:r>
                      <a:endParaRPr sz="1600" u="none" strike="noStrike" cap="none" dirty="0">
                        <a:solidFill>
                          <a:srgbClr val="FF0000"/>
                        </a:solidFill>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2000"/>
                        <a:buFont typeface="Arial"/>
                        <a:buNone/>
                      </a:pPr>
                      <a:r>
                        <a:rPr lang="ja-JP" sz="2000" u="none" strike="noStrike" cap="none">
                          <a:latin typeface="Meiryo"/>
                          <a:ea typeface="Meiryo"/>
                          <a:cs typeface="Meiryo"/>
                          <a:sym typeface="Meiryo"/>
                        </a:rPr>
                        <a:t>第4７回年次大会</a:t>
                      </a:r>
                      <a:endParaRPr sz="1400" u="none" strike="noStrike" cap="none"/>
                    </a:p>
                    <a:p>
                      <a:pPr marL="0" marR="0" lvl="0" indent="0" algn="ctr" rtl="0">
                        <a:lnSpc>
                          <a:spcPct val="100000"/>
                        </a:lnSpc>
                        <a:spcBef>
                          <a:spcPts val="0"/>
                        </a:spcBef>
                        <a:spcAft>
                          <a:spcPts val="0"/>
                        </a:spcAft>
                        <a:buClr>
                          <a:srgbClr val="000000"/>
                        </a:buClr>
                        <a:buSzPts val="1600"/>
                        <a:buFont typeface="Arial"/>
                        <a:buNone/>
                      </a:pPr>
                      <a:r>
                        <a:rPr lang="ja-JP" sz="1600" u="none" strike="noStrike" cap="none">
                          <a:latin typeface="Meiryo"/>
                          <a:ea typeface="Meiryo"/>
                          <a:cs typeface="Meiryo"/>
                          <a:sym typeface="Meiryo"/>
                        </a:rPr>
                        <a:t>場所：金沢ゴーゴーカレースタジアム（予定）</a:t>
                      </a:r>
                      <a:endParaRPr sz="200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ja-JP" sz="1800" u="none" strike="noStrike" cap="none">
                          <a:latin typeface="Meiryo"/>
                          <a:ea typeface="Meiryo"/>
                          <a:cs typeface="Meiryo"/>
                          <a:sym typeface="Meiryo"/>
                        </a:rPr>
                        <a:t>第2610地区RA</a:t>
                      </a:r>
                      <a:endParaRPr sz="1800" u="none" strike="noStrike" cap="none">
                        <a:latin typeface="Meiryo"/>
                        <a:ea typeface="Meiryo"/>
                        <a:cs typeface="Meiryo"/>
                        <a:sym typeface="Meiryo"/>
                      </a:endParaRPr>
                    </a:p>
                    <a:p>
                      <a:pPr marL="0" marR="0" lvl="0" indent="0" algn="ctr" rtl="0">
                        <a:lnSpc>
                          <a:spcPct val="100000"/>
                        </a:lnSpc>
                        <a:spcBef>
                          <a:spcPts val="0"/>
                        </a:spcBef>
                        <a:spcAft>
                          <a:spcPts val="0"/>
                        </a:spcAft>
                        <a:buClr>
                          <a:srgbClr val="000000"/>
                        </a:buClr>
                        <a:buSzPts val="1800"/>
                        <a:buFont typeface="Arial"/>
                        <a:buNone/>
                      </a:pPr>
                      <a:r>
                        <a:rPr lang="ja-JP" sz="1800" u="none" strike="noStrike" cap="none">
                          <a:latin typeface="Meiryo"/>
                          <a:ea typeface="Meiryo"/>
                          <a:cs typeface="Meiryo"/>
                          <a:sym typeface="Meiryo"/>
                        </a:rPr>
                        <a:t>（金沢東RAC）</a:t>
                      </a:r>
                      <a:endParaRPr sz="1800" u="none" strike="noStrike" cap="none">
                        <a:latin typeface="Meiryo"/>
                        <a:ea typeface="Meiryo"/>
                        <a:cs typeface="Meiryo"/>
                        <a:sym typeface="Meiryo"/>
                      </a:endParaRPr>
                    </a:p>
                  </a:txBody>
                  <a:tcPr marL="68575" marR="68575" marT="0" marB="0" anchor="ctr"/>
                </a:tc>
                <a:extLst>
                  <a:ext uri="{0D108BD9-81ED-4DB2-BD59-A6C34878D82A}">
                    <a16:rowId xmlns="" xmlns:a16="http://schemas.microsoft.com/office/drawing/2014/main" val="10004"/>
                  </a:ext>
                </a:extLst>
              </a:tr>
              <a:tr h="868425">
                <a:tc>
                  <a:txBody>
                    <a:bodyPr/>
                    <a:lstStyle/>
                    <a:p>
                      <a:pPr marL="0" marR="0" lvl="0" indent="0" algn="ctr" rtl="0">
                        <a:lnSpc>
                          <a:spcPct val="100000"/>
                        </a:lnSpc>
                        <a:spcBef>
                          <a:spcPts val="0"/>
                        </a:spcBef>
                        <a:spcAft>
                          <a:spcPts val="0"/>
                        </a:spcAft>
                        <a:buClr>
                          <a:srgbClr val="000000"/>
                        </a:buClr>
                        <a:buSzPts val="1800"/>
                        <a:buFont typeface="Arial"/>
                        <a:buNone/>
                      </a:pPr>
                      <a:r>
                        <a:rPr lang="ja-JP" sz="1800" u="none" strike="noStrike" cap="none">
                          <a:latin typeface="Meiryo"/>
                          <a:ea typeface="Meiryo"/>
                          <a:cs typeface="Meiryo"/>
                          <a:sym typeface="Meiryo"/>
                        </a:rPr>
                        <a:t>2025年6月28日（土）</a:t>
                      </a:r>
                      <a:endParaRPr sz="180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2000"/>
                        <a:buFont typeface="Arial"/>
                        <a:buNone/>
                      </a:pPr>
                      <a:r>
                        <a:rPr lang="ja-JP" sz="2000" u="none" strike="noStrike" cap="none">
                          <a:latin typeface="Meiryo"/>
                          <a:ea typeface="Meiryo"/>
                          <a:cs typeface="Meiryo"/>
                          <a:sym typeface="Meiryo"/>
                        </a:rPr>
                        <a:t>第三回会長幹事会議</a:t>
                      </a:r>
                      <a:endParaRPr sz="1400" u="none" strike="noStrike" cap="none"/>
                    </a:p>
                    <a:p>
                      <a:pPr marL="0" marR="0" lvl="0" indent="0" algn="ctr" rtl="0">
                        <a:lnSpc>
                          <a:spcPct val="100000"/>
                        </a:lnSpc>
                        <a:spcBef>
                          <a:spcPts val="0"/>
                        </a:spcBef>
                        <a:spcAft>
                          <a:spcPts val="0"/>
                        </a:spcAft>
                        <a:buClr>
                          <a:srgbClr val="000000"/>
                        </a:buClr>
                        <a:buSzPts val="2000"/>
                        <a:buFont typeface="Arial"/>
                        <a:buNone/>
                      </a:pPr>
                      <a:r>
                        <a:rPr lang="ja-JP" sz="2000" u="none" strike="noStrike" cap="none">
                          <a:latin typeface="Meiryo"/>
                          <a:ea typeface="Meiryo"/>
                          <a:cs typeface="Meiryo"/>
                          <a:sym typeface="Meiryo"/>
                        </a:rPr>
                        <a:t>エレクト会議・次期指導者研修会</a:t>
                      </a:r>
                      <a:endParaRPr sz="2000" u="none" strike="noStrike" cap="none">
                        <a:latin typeface="Meiryo"/>
                        <a:ea typeface="Meiryo"/>
                        <a:cs typeface="Meiryo"/>
                        <a:sym typeface="Meiryo"/>
                      </a:endParaRPr>
                    </a:p>
                  </a:txBody>
                  <a:tcPr marL="68575" marR="68575" marT="0" marB="0" anchor="ctr"/>
                </a:tc>
                <a:tc>
                  <a:txBody>
                    <a:bodyPr/>
                    <a:lstStyle/>
                    <a:p>
                      <a:pPr marL="0" marR="0" lvl="0" indent="0" algn="ctr" rtl="0">
                        <a:lnSpc>
                          <a:spcPct val="100000"/>
                        </a:lnSpc>
                        <a:spcBef>
                          <a:spcPts val="0"/>
                        </a:spcBef>
                        <a:spcAft>
                          <a:spcPts val="0"/>
                        </a:spcAft>
                        <a:buClr>
                          <a:srgbClr val="000000"/>
                        </a:buClr>
                        <a:buSzPts val="1800"/>
                        <a:buFont typeface="Arial"/>
                        <a:buNone/>
                      </a:pPr>
                      <a:r>
                        <a:rPr lang="ja-JP" sz="1800" u="none" strike="noStrike" cap="none" dirty="0">
                          <a:latin typeface="Meiryo"/>
                          <a:ea typeface="Meiryo"/>
                          <a:cs typeface="Meiryo"/>
                          <a:sym typeface="Meiryo"/>
                        </a:rPr>
                        <a:t>金沢RAC</a:t>
                      </a:r>
                      <a:endParaRPr sz="1800" u="none" strike="noStrike" cap="none" dirty="0">
                        <a:latin typeface="Meiryo"/>
                        <a:ea typeface="Meiryo"/>
                        <a:cs typeface="Meiryo"/>
                        <a:sym typeface="Meiryo"/>
                      </a:endParaRPr>
                    </a:p>
                    <a:p>
                      <a:pPr marL="0" marR="0" lvl="0" indent="0" algn="ctr" rtl="0">
                        <a:lnSpc>
                          <a:spcPct val="100000"/>
                        </a:lnSpc>
                        <a:spcBef>
                          <a:spcPts val="0"/>
                        </a:spcBef>
                        <a:spcAft>
                          <a:spcPts val="0"/>
                        </a:spcAft>
                        <a:buClr>
                          <a:srgbClr val="000000"/>
                        </a:buClr>
                        <a:buSzPts val="1800"/>
                        <a:buFont typeface="Arial"/>
                        <a:buNone/>
                      </a:pPr>
                      <a:r>
                        <a:rPr lang="ja-JP" sz="1800" u="none" strike="noStrike" cap="none" dirty="0">
                          <a:latin typeface="Meiryo"/>
                          <a:ea typeface="Meiryo"/>
                          <a:cs typeface="Meiryo"/>
                          <a:sym typeface="Meiryo"/>
                        </a:rPr>
                        <a:t>（来期ホストクラブ）</a:t>
                      </a:r>
                      <a:endParaRPr sz="1800" u="none" strike="noStrike" cap="none" dirty="0">
                        <a:latin typeface="Meiryo"/>
                        <a:ea typeface="Meiryo"/>
                        <a:cs typeface="Meiryo"/>
                        <a:sym typeface="Meiryo"/>
                      </a:endParaRPr>
                    </a:p>
                  </a:txBody>
                  <a:tcPr marL="68575" marR="68575" marT="0" marB="0" anchor="ctr"/>
                </a:tc>
                <a:extLst>
                  <a:ext uri="{0D108BD9-81ED-4DB2-BD59-A6C34878D82A}">
                    <a16:rowId xmlns="" xmlns:a16="http://schemas.microsoft.com/office/drawing/2014/main" val="10005"/>
                  </a:ext>
                </a:extLst>
              </a:tr>
            </a:tbl>
          </a:graphicData>
        </a:graphic>
      </p:graphicFrame>
      <p:sp>
        <p:nvSpPr>
          <p:cNvPr id="258" name="Google Shape;258;p12"/>
          <p:cNvSpPr/>
          <p:nvPr/>
        </p:nvSpPr>
        <p:spPr>
          <a:xfrm>
            <a:off x="0" y="565"/>
            <a:ext cx="12192000" cy="923106"/>
          </a:xfrm>
          <a:prstGeom prst="rect">
            <a:avLst/>
          </a:prstGeom>
          <a:gradFill>
            <a:gsLst>
              <a:gs pos="0">
                <a:srgbClr val="D81B5F"/>
              </a:gs>
              <a:gs pos="77000">
                <a:srgbClr val="F08CB0"/>
              </a:gs>
              <a:gs pos="90000">
                <a:srgbClr val="F6BCD1"/>
              </a:gs>
              <a:gs pos="100000">
                <a:srgbClr val="F5F7FC"/>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3200" b="0" i="0" u="none" strike="noStrike" cap="none">
                <a:solidFill>
                  <a:schemeClr val="lt1"/>
                </a:solidFill>
                <a:latin typeface="Meiryo"/>
                <a:ea typeface="Meiryo"/>
                <a:cs typeface="Meiryo"/>
                <a:sym typeface="Meiryo"/>
              </a:rPr>
              <a:t>今期年間行事について①</a:t>
            </a:r>
            <a:endParaRPr sz="1400" b="0" i="0" u="none" strike="noStrike" cap="none">
              <a:solidFill>
                <a:srgbClr val="000000"/>
              </a:solidFill>
              <a:latin typeface="Arial"/>
              <a:ea typeface="Arial"/>
              <a:cs typeface="Arial"/>
              <a:sym typeface="Arial"/>
            </a:endParaRPr>
          </a:p>
        </p:txBody>
      </p:sp>
      <p:sp>
        <p:nvSpPr>
          <p:cNvPr id="259" name="Google Shape;259;p12"/>
          <p:cNvSpPr/>
          <p:nvPr/>
        </p:nvSpPr>
        <p:spPr>
          <a:xfrm>
            <a:off x="469900" y="2832100"/>
            <a:ext cx="11252200" cy="977900"/>
          </a:xfrm>
          <a:prstGeom prst="rect">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0" name="Google Shape;260;p12"/>
          <p:cNvSpPr txBox="1"/>
          <p:nvPr/>
        </p:nvSpPr>
        <p:spPr>
          <a:xfrm>
            <a:off x="469900" y="1058818"/>
            <a:ext cx="49530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sz="2000" b="1" i="0" u="none" strike="noStrike" cap="none">
                <a:solidFill>
                  <a:schemeClr val="dk1"/>
                </a:solidFill>
                <a:latin typeface="Century"/>
                <a:ea typeface="Century"/>
                <a:cs typeface="Century"/>
                <a:sym typeface="Century"/>
              </a:rPr>
              <a:t>■地区公式行事</a:t>
            </a:r>
            <a:endParaRPr sz="2000" b="0" i="0" u="none" strike="noStrike" cap="none">
              <a:solidFill>
                <a:schemeClr val="dk1"/>
              </a:solidFill>
              <a:latin typeface="Century"/>
              <a:ea typeface="Century"/>
              <a:cs typeface="Century"/>
              <a:sym typeface="Century"/>
            </a:endParaRPr>
          </a:p>
        </p:txBody>
      </p:sp>
      <p:sp>
        <p:nvSpPr>
          <p:cNvPr id="261" name="Google Shape;261;p12"/>
          <p:cNvSpPr/>
          <p:nvPr/>
        </p:nvSpPr>
        <p:spPr>
          <a:xfrm>
            <a:off x="469900" y="4595175"/>
            <a:ext cx="11252200" cy="977901"/>
          </a:xfrm>
          <a:prstGeom prst="rect">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3"/>
          <p:cNvSpPr/>
          <p:nvPr/>
        </p:nvSpPr>
        <p:spPr>
          <a:xfrm>
            <a:off x="-16862" y="2542558"/>
            <a:ext cx="12208863" cy="1772981"/>
          </a:xfrm>
          <a:prstGeom prst="rect">
            <a:avLst/>
          </a:prstGeom>
          <a:solidFill>
            <a:srgbClr val="D510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8" name="Google Shape;168;p3"/>
          <p:cNvSpPr txBox="1"/>
          <p:nvPr/>
        </p:nvSpPr>
        <p:spPr>
          <a:xfrm>
            <a:off x="347134" y="3035202"/>
            <a:ext cx="11505397" cy="98488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5800" b="1">
                <a:solidFill>
                  <a:schemeClr val="lt1"/>
                </a:solidFill>
                <a:latin typeface="Meiryo"/>
                <a:ea typeface="Meiryo"/>
                <a:cs typeface="Meiryo"/>
                <a:sym typeface="Meiryo"/>
              </a:rPr>
              <a:t>ローターアクトクラブ</a:t>
            </a:r>
            <a:r>
              <a:rPr lang="ja-JP" sz="3600" b="1">
                <a:solidFill>
                  <a:schemeClr val="lt1"/>
                </a:solidFill>
                <a:latin typeface="Meiryo"/>
                <a:ea typeface="Meiryo"/>
                <a:cs typeface="Meiryo"/>
                <a:sym typeface="Meiryo"/>
              </a:rPr>
              <a:t>とは</a:t>
            </a:r>
            <a:endParaRPr sz="4800" b="1">
              <a:solidFill>
                <a:schemeClr val="lt1"/>
              </a:solidFill>
              <a:latin typeface="Meiryo"/>
              <a:ea typeface="Meiryo"/>
              <a:cs typeface="Meiryo"/>
              <a:sym typeface="Meiryo"/>
            </a:endParaRPr>
          </a:p>
        </p:txBody>
      </p:sp>
    </p:spTree>
    <p:extLst>
      <p:ext uri="{BB962C8B-B14F-4D97-AF65-F5344CB8AC3E}">
        <p14:creationId xmlns:p14="http://schemas.microsoft.com/office/powerpoint/2010/main" val="229345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14"/>
          <p:cNvSpPr txBox="1"/>
          <p:nvPr/>
        </p:nvSpPr>
        <p:spPr>
          <a:xfrm>
            <a:off x="4312256" y="3729565"/>
            <a:ext cx="7879744" cy="22467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幅広い交流を通して各々の視野を広げる！</a:t>
            </a:r>
            <a:endParaRPr sz="20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ja-JP" sz="2000" b="1" i="0" u="none" strike="noStrike" cap="none">
                <a:solidFill>
                  <a:srgbClr val="DA2667"/>
                </a:solidFill>
                <a:latin typeface="Arial"/>
                <a:ea typeface="Arial"/>
                <a:cs typeface="Arial"/>
                <a:sym typeface="Arial"/>
              </a:rPr>
              <a:t>メンバーそれぞれが主体的に、中心となって</a:t>
            </a:r>
            <a:r>
              <a:rPr lang="ja-JP" sz="2000" b="1" i="0" u="none" strike="noStrike" cap="none">
                <a:solidFill>
                  <a:schemeClr val="dk1"/>
                </a:solidFill>
                <a:latin typeface="Arial"/>
                <a:ea typeface="Arial"/>
                <a:cs typeface="Arial"/>
                <a:sym typeface="Arial"/>
              </a:rPr>
              <a:t>地域社会、ロータリアン様、</a:t>
            </a:r>
            <a:endParaRPr sz="20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友好地区ローターアクターとより良い「つながり」の関係を築くことで、</a:t>
            </a:r>
            <a:endParaRPr sz="20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ja-JP" sz="2000" b="1" i="0" u="none" strike="noStrike" cap="none">
                <a:solidFill>
                  <a:schemeClr val="dk1"/>
                </a:solidFill>
                <a:latin typeface="Arial"/>
                <a:ea typeface="Arial"/>
                <a:cs typeface="Arial"/>
                <a:sym typeface="Arial"/>
              </a:rPr>
              <a:t>ロータアクトの更なる発展に努める！</a:t>
            </a:r>
            <a:endParaRPr sz="20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ja-JP" sz="2000" b="1" i="0" u="none" strike="noStrike" cap="none">
                <a:solidFill>
                  <a:srgbClr val="DA2667"/>
                </a:solidFill>
                <a:latin typeface="Arial"/>
                <a:ea typeface="Arial"/>
                <a:cs typeface="Arial"/>
                <a:sym typeface="Arial"/>
              </a:rPr>
              <a:t>人は自分の繋がりやコネクションの中でしか活動は出来ません。</a:t>
            </a:r>
            <a:endParaRPr sz="2000" b="1" i="0" u="none" strike="noStrike" cap="none">
              <a:solidFill>
                <a:srgbClr val="DA266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ja-JP" sz="2000" b="1" i="0" u="none" strike="noStrike" cap="none">
                <a:solidFill>
                  <a:srgbClr val="DA2667"/>
                </a:solidFill>
                <a:latin typeface="Arial"/>
                <a:ea typeface="Arial"/>
                <a:cs typeface="Arial"/>
                <a:sym typeface="Arial"/>
              </a:rPr>
              <a:t>ＮＥＸＵＳの輪を広げていこう！</a:t>
            </a:r>
            <a:endParaRPr sz="2000" b="1" i="0" u="none" strike="noStrike" cap="none">
              <a:solidFill>
                <a:srgbClr val="DA2667"/>
              </a:solidFill>
              <a:latin typeface="Arial"/>
              <a:ea typeface="Arial"/>
              <a:cs typeface="Arial"/>
              <a:sym typeface="Arial"/>
            </a:endParaRPr>
          </a:p>
        </p:txBody>
      </p:sp>
      <p:pic>
        <p:nvPicPr>
          <p:cNvPr id="278" name="Google Shape;278;p14"/>
          <p:cNvPicPr preferRelativeResize="0"/>
          <p:nvPr/>
        </p:nvPicPr>
        <p:blipFill rotWithShape="1">
          <a:blip r:embed="rId3">
            <a:alphaModFix/>
          </a:blip>
          <a:srcRect/>
          <a:stretch/>
        </p:blipFill>
        <p:spPr>
          <a:xfrm>
            <a:off x="622299" y="1867831"/>
            <a:ext cx="3156883" cy="3122338"/>
          </a:xfrm>
          <a:prstGeom prst="rect">
            <a:avLst/>
          </a:prstGeom>
          <a:noFill/>
          <a:ln>
            <a:noFill/>
          </a:ln>
        </p:spPr>
      </p:pic>
      <p:sp>
        <p:nvSpPr>
          <p:cNvPr id="279" name="Google Shape;279;p14"/>
          <p:cNvSpPr/>
          <p:nvPr/>
        </p:nvSpPr>
        <p:spPr>
          <a:xfrm>
            <a:off x="0" y="565"/>
            <a:ext cx="12192000" cy="923106"/>
          </a:xfrm>
          <a:prstGeom prst="rect">
            <a:avLst/>
          </a:prstGeom>
          <a:gradFill>
            <a:gsLst>
              <a:gs pos="0">
                <a:srgbClr val="D81B5F"/>
              </a:gs>
              <a:gs pos="77000">
                <a:srgbClr val="F08CB0"/>
              </a:gs>
              <a:gs pos="90000">
                <a:srgbClr val="F6BCD1"/>
              </a:gs>
              <a:gs pos="100000">
                <a:srgbClr val="F5F7FC"/>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3200" b="0" i="0" u="none" strike="noStrike" cap="none">
                <a:solidFill>
                  <a:schemeClr val="lt1"/>
                </a:solidFill>
                <a:latin typeface="Meiryo"/>
                <a:ea typeface="Meiryo"/>
                <a:cs typeface="Meiryo"/>
                <a:sym typeface="Meiryo"/>
              </a:rPr>
              <a:t>今期地区運営方針について（今期地区ターゲット）</a:t>
            </a:r>
            <a:endParaRPr sz="1400" b="0" i="0" u="none" strike="noStrike" cap="none">
              <a:solidFill>
                <a:srgbClr val="000000"/>
              </a:solidFill>
              <a:latin typeface="Arial"/>
              <a:ea typeface="Arial"/>
              <a:cs typeface="Arial"/>
              <a:sym typeface="Arial"/>
            </a:endParaRPr>
          </a:p>
        </p:txBody>
      </p:sp>
      <p:sp>
        <p:nvSpPr>
          <p:cNvPr id="280" name="Google Shape;280;p14"/>
          <p:cNvSpPr txBox="1"/>
          <p:nvPr/>
        </p:nvSpPr>
        <p:spPr>
          <a:xfrm>
            <a:off x="4312256" y="1367067"/>
            <a:ext cx="5771543"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ja-JP" sz="6000" b="1" i="0" u="none" strike="noStrike" cap="none">
                <a:solidFill>
                  <a:srgbClr val="DA2667"/>
                </a:solidFill>
                <a:latin typeface="Arial"/>
                <a:ea typeface="Arial"/>
                <a:cs typeface="Arial"/>
                <a:sym typeface="Arial"/>
              </a:rPr>
              <a:t>-ＮＥＸＵＳ-</a:t>
            </a:r>
            <a:endParaRPr sz="1400" b="0" i="0" u="none" strike="noStrike" cap="none">
              <a:solidFill>
                <a:srgbClr val="000000"/>
              </a:solidFill>
              <a:latin typeface="Arial"/>
              <a:ea typeface="Arial"/>
              <a:cs typeface="Arial"/>
              <a:sym typeface="Arial"/>
            </a:endParaRPr>
          </a:p>
        </p:txBody>
      </p:sp>
      <p:sp>
        <p:nvSpPr>
          <p:cNvPr id="281" name="Google Shape;281;p14"/>
          <p:cNvSpPr txBox="1"/>
          <p:nvPr/>
        </p:nvSpPr>
        <p:spPr>
          <a:xfrm>
            <a:off x="4312256" y="2455982"/>
            <a:ext cx="6025543"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sz="2000" b="0" i="0" u="none" strike="noStrike" cap="none">
                <a:solidFill>
                  <a:schemeClr val="dk1"/>
                </a:solidFill>
                <a:latin typeface="Arial"/>
                <a:ea typeface="Arial"/>
                <a:cs typeface="Arial"/>
                <a:sym typeface="Arial"/>
              </a:rPr>
              <a:t>「絆」「つながり」を意味する単語。</a:t>
            </a: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ja-JP" sz="2000" b="0" i="0" u="none" strike="noStrike" cap="none">
                <a:solidFill>
                  <a:schemeClr val="dk1"/>
                </a:solidFill>
                <a:latin typeface="Arial"/>
                <a:ea typeface="Arial"/>
                <a:cs typeface="Arial"/>
                <a:sym typeface="Arial"/>
              </a:rPr>
              <a:t>「中心」という意味も。</a:t>
            </a:r>
            <a:endParaRPr sz="20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6"/>
          <p:cNvSpPr txBox="1"/>
          <p:nvPr/>
        </p:nvSpPr>
        <p:spPr>
          <a:xfrm>
            <a:off x="938161" y="2272352"/>
            <a:ext cx="7166514" cy="3170058"/>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Clr>
                <a:schemeClr val="dk1"/>
              </a:buClr>
              <a:buSzPts val="2000"/>
              <a:buFont typeface="Meiryo"/>
              <a:buNone/>
            </a:pPr>
            <a:r>
              <a:rPr lang="ja-JP" sz="2000" b="1" i="0" u="none" strike="noStrike" cap="none" dirty="0">
                <a:solidFill>
                  <a:schemeClr val="dk1"/>
                </a:solidFill>
                <a:latin typeface="Meiryo"/>
                <a:ea typeface="Meiryo"/>
                <a:cs typeface="Meiryo"/>
                <a:sym typeface="Meiryo"/>
              </a:rPr>
              <a:t>★</a:t>
            </a:r>
            <a:r>
              <a:rPr lang="ja-JP" altLang="en-US" sz="2000" b="1" i="0" u="none" strike="noStrike" cap="none" dirty="0">
                <a:solidFill>
                  <a:schemeClr val="dk1"/>
                </a:solidFill>
                <a:latin typeface="Meiryo"/>
                <a:ea typeface="Meiryo"/>
                <a:cs typeface="Meiryo"/>
                <a:sym typeface="Meiryo"/>
              </a:rPr>
              <a:t>今年度より</a:t>
            </a:r>
            <a:r>
              <a:rPr lang="ja-JP" sz="2000" b="1" i="0" u="none" strike="noStrike" cap="none" dirty="0">
                <a:solidFill>
                  <a:schemeClr val="dk1"/>
                </a:solidFill>
                <a:latin typeface="Meiryo"/>
                <a:ea typeface="Meiryo"/>
                <a:cs typeface="Meiryo"/>
                <a:sym typeface="Meiryo"/>
              </a:rPr>
              <a:t>地区広報を新設</a:t>
            </a:r>
            <a:endParaRPr sz="1600" b="1" i="0" u="none" strike="noStrike" cap="none" dirty="0">
              <a:solidFill>
                <a:schemeClr val="dk1"/>
              </a:solidFill>
              <a:latin typeface="Meiryo"/>
              <a:ea typeface="Meiryo"/>
              <a:cs typeface="Meiryo"/>
              <a:sym typeface="Meiryo"/>
            </a:endParaRPr>
          </a:p>
          <a:p>
            <a:pPr marL="0" marR="0" lvl="0" indent="0" algn="l" rtl="0">
              <a:lnSpc>
                <a:spcPct val="200000"/>
              </a:lnSpc>
              <a:spcBef>
                <a:spcPts val="0"/>
              </a:spcBef>
              <a:spcAft>
                <a:spcPts val="0"/>
              </a:spcAft>
              <a:buClr>
                <a:schemeClr val="dk1"/>
              </a:buClr>
              <a:buSzPts val="1600"/>
              <a:buFont typeface="Meiryo"/>
              <a:buNone/>
            </a:pPr>
            <a:r>
              <a:rPr lang="ja-JP" sz="1600" b="0" i="0" u="none" strike="noStrike" cap="none" dirty="0">
                <a:solidFill>
                  <a:schemeClr val="dk1"/>
                </a:solidFill>
                <a:latin typeface="Meiryo"/>
                <a:ea typeface="Meiryo"/>
                <a:cs typeface="Meiryo"/>
                <a:sym typeface="Meiryo"/>
              </a:rPr>
              <a:t>　地区のInstagramアカウントを開設</a:t>
            </a:r>
            <a:r>
              <a:rPr lang="ja-JP" altLang="en-US" sz="1600" b="0" i="0" u="none" strike="noStrike" cap="none" dirty="0">
                <a:solidFill>
                  <a:schemeClr val="dk1"/>
                </a:solidFill>
                <a:latin typeface="Meiryo"/>
                <a:ea typeface="Meiryo"/>
                <a:cs typeface="Meiryo"/>
                <a:sym typeface="Meiryo"/>
              </a:rPr>
              <a:t>しました！</a:t>
            </a:r>
            <a:endParaRPr sz="1400" b="0" i="0" u="none" strike="noStrike" cap="none" dirty="0">
              <a:solidFill>
                <a:srgbClr val="000000"/>
              </a:solidFill>
              <a:latin typeface="Arial"/>
              <a:ea typeface="Arial"/>
              <a:cs typeface="Arial"/>
              <a:sym typeface="Arial"/>
            </a:endParaRPr>
          </a:p>
          <a:p>
            <a:pPr marL="0" marR="0" lvl="0" indent="0" algn="l" rtl="0">
              <a:lnSpc>
                <a:spcPct val="200000"/>
              </a:lnSpc>
              <a:spcBef>
                <a:spcPts val="0"/>
              </a:spcBef>
              <a:spcAft>
                <a:spcPts val="0"/>
              </a:spcAft>
              <a:buClr>
                <a:schemeClr val="dk1"/>
              </a:buClr>
              <a:buSzPts val="1600"/>
              <a:buFont typeface="Meiryo"/>
              <a:buNone/>
            </a:pPr>
            <a:r>
              <a:rPr lang="ja-JP" sz="1600" b="0" i="0" u="none" strike="noStrike" cap="none" dirty="0">
                <a:solidFill>
                  <a:schemeClr val="dk1"/>
                </a:solidFill>
                <a:latin typeface="Meiryo"/>
                <a:ea typeface="Meiryo"/>
                <a:cs typeface="Meiryo"/>
                <a:sym typeface="Meiryo"/>
              </a:rPr>
              <a:t>　RACの活動報告＆新規勧誘の際にどのようなことをしている組織かを投稿</a:t>
            </a:r>
            <a:endParaRPr lang="en-US" altLang="ja-JP" sz="1600" b="0" i="0" u="none" strike="noStrike" cap="none" dirty="0">
              <a:solidFill>
                <a:schemeClr val="dk1"/>
              </a:solidFill>
              <a:latin typeface="Meiryo"/>
              <a:ea typeface="Meiryo"/>
              <a:cs typeface="Meiryo"/>
              <a:sym typeface="Meiryo"/>
            </a:endParaRPr>
          </a:p>
          <a:p>
            <a:pPr marL="0" marR="0" lvl="0" indent="0" algn="l" rtl="0">
              <a:lnSpc>
                <a:spcPct val="200000"/>
              </a:lnSpc>
              <a:spcBef>
                <a:spcPts val="0"/>
              </a:spcBef>
              <a:spcAft>
                <a:spcPts val="0"/>
              </a:spcAft>
              <a:buClr>
                <a:schemeClr val="dk1"/>
              </a:buClr>
              <a:buSzPts val="1600"/>
              <a:buFont typeface="Meiryo"/>
              <a:buNone/>
            </a:pPr>
            <a:endParaRPr lang="en-US" sz="1600" dirty="0">
              <a:solidFill>
                <a:schemeClr val="dk1"/>
              </a:solidFill>
              <a:latin typeface="Meiryo"/>
              <a:ea typeface="Meiryo"/>
              <a:sym typeface="Meiryo"/>
            </a:endParaRPr>
          </a:p>
          <a:p>
            <a:pPr marL="0" marR="0" lvl="0" indent="0" algn="l" rtl="0">
              <a:lnSpc>
                <a:spcPct val="200000"/>
              </a:lnSpc>
              <a:spcBef>
                <a:spcPts val="0"/>
              </a:spcBef>
              <a:spcAft>
                <a:spcPts val="0"/>
              </a:spcAft>
              <a:buClr>
                <a:schemeClr val="dk1"/>
              </a:buClr>
              <a:buSzPts val="1600"/>
              <a:buFont typeface="Meiryo"/>
              <a:buNone/>
            </a:pPr>
            <a:r>
              <a:rPr lang="ja-JP" altLang="en-US" sz="1600" b="0" i="0" u="none" strike="noStrike" cap="none" dirty="0">
                <a:solidFill>
                  <a:schemeClr val="dk1"/>
                </a:solidFill>
                <a:latin typeface="Meiryo"/>
                <a:ea typeface="Meiryo"/>
                <a:cs typeface="Arial"/>
                <a:sym typeface="Meiryo"/>
              </a:rPr>
              <a:t>　　</a:t>
            </a:r>
            <a:r>
              <a:rPr lang="ja-JP" altLang="en-US" sz="3200" b="0" i="0" u="none" strike="noStrike" cap="none" dirty="0">
                <a:solidFill>
                  <a:schemeClr val="dk1"/>
                </a:solidFill>
                <a:latin typeface="Meiryo"/>
                <a:ea typeface="Meiryo"/>
                <a:cs typeface="Arial"/>
                <a:sym typeface="Meiryo"/>
              </a:rPr>
              <a:t>是非ご登録お願いします！！！</a:t>
            </a:r>
            <a:endParaRPr sz="3200" b="0" i="0" u="none" strike="noStrike" cap="none" dirty="0">
              <a:solidFill>
                <a:srgbClr val="000000"/>
              </a:solidFill>
              <a:latin typeface="Arial"/>
              <a:ea typeface="Arial"/>
              <a:cs typeface="Arial"/>
              <a:sym typeface="Arial"/>
            </a:endParaRPr>
          </a:p>
        </p:txBody>
      </p:sp>
      <p:pic>
        <p:nvPicPr>
          <p:cNvPr id="295" name="Google Shape;295;p16"/>
          <p:cNvPicPr preferRelativeResize="0"/>
          <p:nvPr/>
        </p:nvPicPr>
        <p:blipFill rotWithShape="1">
          <a:blip r:embed="rId3">
            <a:alphaModFix/>
          </a:blip>
          <a:srcRect/>
          <a:stretch/>
        </p:blipFill>
        <p:spPr>
          <a:xfrm>
            <a:off x="8715966" y="1155032"/>
            <a:ext cx="2074675" cy="2074675"/>
          </a:xfrm>
          <a:prstGeom prst="rect">
            <a:avLst/>
          </a:prstGeom>
          <a:noFill/>
          <a:ln>
            <a:noFill/>
          </a:ln>
        </p:spPr>
      </p:pic>
      <p:sp>
        <p:nvSpPr>
          <p:cNvPr id="296" name="Google Shape;296;p16"/>
          <p:cNvSpPr/>
          <p:nvPr/>
        </p:nvSpPr>
        <p:spPr>
          <a:xfrm>
            <a:off x="0" y="565"/>
            <a:ext cx="12192000" cy="923106"/>
          </a:xfrm>
          <a:prstGeom prst="rect">
            <a:avLst/>
          </a:prstGeom>
          <a:gradFill>
            <a:gsLst>
              <a:gs pos="0">
                <a:srgbClr val="D81B5F"/>
              </a:gs>
              <a:gs pos="77000">
                <a:srgbClr val="F08CB0"/>
              </a:gs>
              <a:gs pos="90000">
                <a:srgbClr val="F6BCD1"/>
              </a:gs>
              <a:gs pos="100000">
                <a:srgbClr val="F5F7FC"/>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ja-JP" altLang="en-US" sz="1400" b="1" i="0" u="none" strike="noStrike" cap="none" dirty="0">
              <a:solidFill>
                <a:srgbClr val="FFFF00"/>
              </a:solidFill>
              <a:latin typeface="Arial"/>
              <a:ea typeface="Arial"/>
              <a:cs typeface="Arial"/>
              <a:sym typeface="Arial"/>
            </a:endParaRPr>
          </a:p>
        </p:txBody>
      </p:sp>
      <p:sp>
        <p:nvSpPr>
          <p:cNvPr id="297" name="Google Shape;297;p16"/>
          <p:cNvSpPr txBox="1"/>
          <p:nvPr/>
        </p:nvSpPr>
        <p:spPr>
          <a:xfrm>
            <a:off x="659028" y="1367179"/>
            <a:ext cx="307928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DA2667"/>
              </a:buClr>
              <a:buSzPts val="2400"/>
              <a:buFont typeface="Meiryo"/>
              <a:buNone/>
            </a:pPr>
            <a:r>
              <a:rPr lang="ja-JP" sz="2400" b="1" i="0" u="none" strike="noStrike" cap="none">
                <a:solidFill>
                  <a:srgbClr val="DA2667"/>
                </a:solidFill>
                <a:latin typeface="Meiryo"/>
                <a:ea typeface="Meiryo"/>
                <a:cs typeface="Meiryo"/>
                <a:sym typeface="Meiryo"/>
              </a:rPr>
              <a:t>ＳＮＳの運用</a:t>
            </a:r>
            <a:endParaRPr sz="1400" b="0" i="0" u="none" strike="noStrike" cap="none">
              <a:solidFill>
                <a:srgbClr val="000000"/>
              </a:solidFill>
              <a:latin typeface="Arial"/>
              <a:ea typeface="Arial"/>
              <a:cs typeface="Arial"/>
              <a:sym typeface="Arial"/>
            </a:endParaRPr>
          </a:p>
        </p:txBody>
      </p:sp>
      <p:pic>
        <p:nvPicPr>
          <p:cNvPr id="298" name="Google Shape;298;p16"/>
          <p:cNvPicPr preferRelativeResize="0"/>
          <p:nvPr/>
        </p:nvPicPr>
        <p:blipFill rotWithShape="1">
          <a:blip r:embed="rId4">
            <a:alphaModFix/>
          </a:blip>
          <a:srcRect/>
          <a:stretch/>
        </p:blipFill>
        <p:spPr>
          <a:xfrm>
            <a:off x="8525719" y="3555817"/>
            <a:ext cx="2455168" cy="2455168"/>
          </a:xfrm>
          <a:prstGeom prst="rect">
            <a:avLst/>
          </a:prstGeom>
          <a:noFill/>
          <a:ln>
            <a:noFill/>
          </a:ln>
        </p:spPr>
      </p:pic>
      <p:sp>
        <p:nvSpPr>
          <p:cNvPr id="299" name="Google Shape;299;p16"/>
          <p:cNvSpPr txBox="1"/>
          <p:nvPr/>
        </p:nvSpPr>
        <p:spPr>
          <a:xfrm>
            <a:off x="8391393" y="5831834"/>
            <a:ext cx="2723823" cy="577081"/>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Clr>
                <a:schemeClr val="dk1"/>
              </a:buClr>
              <a:buSzPts val="1800"/>
              <a:buFont typeface="Meiryo"/>
              <a:buNone/>
            </a:pPr>
            <a:r>
              <a:rPr lang="ja-JP" sz="1800" b="1" i="0" u="none" strike="noStrike" cap="none">
                <a:solidFill>
                  <a:schemeClr val="dk1"/>
                </a:solidFill>
                <a:latin typeface="Meiryo"/>
                <a:ea typeface="Meiryo"/>
                <a:cs typeface="Meiryo"/>
                <a:sym typeface="Meiryo"/>
              </a:rPr>
              <a:t>地区アカウントはこちら</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5" name="Google Shape;175;p4"/>
          <p:cNvSpPr/>
          <p:nvPr/>
        </p:nvSpPr>
        <p:spPr>
          <a:xfrm>
            <a:off x="-16862" y="1"/>
            <a:ext cx="12208863" cy="907496"/>
          </a:xfrm>
          <a:prstGeom prst="rect">
            <a:avLst/>
          </a:prstGeom>
          <a:solidFill>
            <a:srgbClr val="D510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76" name="Google Shape;176;p4"/>
          <p:cNvPicPr preferRelativeResize="0"/>
          <p:nvPr/>
        </p:nvPicPr>
        <p:blipFill rotWithShape="1">
          <a:blip r:embed="rId3">
            <a:alphaModFix/>
          </a:blip>
          <a:srcRect/>
          <a:stretch/>
        </p:blipFill>
        <p:spPr>
          <a:xfrm>
            <a:off x="9884979" y="144269"/>
            <a:ext cx="2134434" cy="590153"/>
          </a:xfrm>
          <a:prstGeom prst="rect">
            <a:avLst/>
          </a:prstGeom>
          <a:noFill/>
          <a:ln>
            <a:noFill/>
          </a:ln>
        </p:spPr>
      </p:pic>
      <p:sp>
        <p:nvSpPr>
          <p:cNvPr id="177" name="Google Shape;177;p4"/>
          <p:cNvSpPr txBox="1"/>
          <p:nvPr/>
        </p:nvSpPr>
        <p:spPr>
          <a:xfrm>
            <a:off x="1771237" y="220140"/>
            <a:ext cx="864417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2800" b="1">
                <a:solidFill>
                  <a:schemeClr val="lt1"/>
                </a:solidFill>
                <a:latin typeface="Meiryo"/>
                <a:ea typeface="Meiryo"/>
                <a:cs typeface="Meiryo"/>
                <a:sym typeface="Meiryo"/>
              </a:rPr>
              <a:t>ローターアクトクラブとは</a:t>
            </a:r>
            <a:endParaRPr/>
          </a:p>
        </p:txBody>
      </p:sp>
      <p:sp>
        <p:nvSpPr>
          <p:cNvPr id="178" name="Google Shape;178;p4"/>
          <p:cNvSpPr txBox="1"/>
          <p:nvPr/>
        </p:nvSpPr>
        <p:spPr>
          <a:xfrm>
            <a:off x="863598" y="1361827"/>
            <a:ext cx="10459452" cy="175428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2400" b="1">
                <a:solidFill>
                  <a:schemeClr val="dk1"/>
                </a:solidFill>
                <a:latin typeface="Meiryo"/>
                <a:ea typeface="Meiryo"/>
                <a:cs typeface="Meiryo"/>
                <a:sym typeface="Meiryo"/>
              </a:rPr>
              <a:t>『リーダシップの能力を磨き、世界中に友人を作りながら、社会で起きているさまざまな課題に斬新な解決策を見つけたいという意欲にあふれた18歳から30歳までの青年男女のためのクラブ』(※ハンドブック抜粋)</a:t>
            </a:r>
            <a:endParaRPr sz="2400" b="1">
              <a:solidFill>
                <a:schemeClr val="dk1"/>
              </a:solidFill>
              <a:latin typeface="Meiryo"/>
              <a:ea typeface="Meiryo"/>
              <a:cs typeface="Meiryo"/>
              <a:sym typeface="Meiryo"/>
            </a:endParaRPr>
          </a:p>
        </p:txBody>
      </p:sp>
      <p:sp>
        <p:nvSpPr>
          <p:cNvPr id="179" name="Google Shape;179;p4"/>
          <p:cNvSpPr txBox="1"/>
          <p:nvPr/>
        </p:nvSpPr>
        <p:spPr>
          <a:xfrm>
            <a:off x="863598" y="5496173"/>
            <a:ext cx="10459452"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ja-JP" sz="3600" b="1">
                <a:solidFill>
                  <a:srgbClr val="D51067"/>
                </a:solidFill>
                <a:latin typeface="Meiryo"/>
                <a:ea typeface="Meiryo"/>
                <a:cs typeface="Meiryo"/>
                <a:sym typeface="Meiryo"/>
              </a:rPr>
              <a:t>社会貢献と青年の成長の場</a:t>
            </a:r>
            <a:endParaRPr/>
          </a:p>
        </p:txBody>
      </p:sp>
      <p:sp>
        <p:nvSpPr>
          <p:cNvPr id="180" name="Google Shape;180;p4"/>
          <p:cNvSpPr/>
          <p:nvPr/>
        </p:nvSpPr>
        <p:spPr>
          <a:xfrm>
            <a:off x="5192456" y="3830840"/>
            <a:ext cx="1801733" cy="1681650"/>
          </a:xfrm>
          <a:prstGeom prst="downArrow">
            <a:avLst>
              <a:gd name="adj1" fmla="val 50000"/>
              <a:gd name="adj2" fmla="val 50000"/>
            </a:avLst>
          </a:prstGeom>
          <a:solidFill>
            <a:srgbClr val="D51067"/>
          </a:solidFill>
          <a:ln w="76200" cap="flat" cmpd="sng">
            <a:solidFill>
              <a:srgbClr val="D5106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1">
              <a:solidFill>
                <a:schemeClr val="lt1"/>
              </a:solidFill>
              <a:latin typeface="Calibri"/>
              <a:ea typeface="Calibri"/>
              <a:cs typeface="Calibri"/>
              <a:sym typeface="Calibri"/>
            </a:endParaRPr>
          </a:p>
        </p:txBody>
      </p:sp>
      <p:sp>
        <p:nvSpPr>
          <p:cNvPr id="181" name="Google Shape;181;p4"/>
          <p:cNvSpPr txBox="1"/>
          <p:nvPr/>
        </p:nvSpPr>
        <p:spPr>
          <a:xfrm>
            <a:off x="5753455" y="3959915"/>
            <a:ext cx="897420"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400" b="1">
                <a:solidFill>
                  <a:schemeClr val="lt1"/>
                </a:solidFill>
                <a:latin typeface="Meiryo"/>
                <a:ea typeface="Meiryo"/>
                <a:cs typeface="Meiryo"/>
                <a:sym typeface="Meiryo"/>
              </a:rPr>
              <a:t>つまり</a:t>
            </a:r>
            <a:endParaRPr/>
          </a:p>
        </p:txBody>
      </p:sp>
      <p:sp>
        <p:nvSpPr>
          <p:cNvPr id="182" name="Google Shape;182;p4"/>
          <p:cNvSpPr/>
          <p:nvPr/>
        </p:nvSpPr>
        <p:spPr>
          <a:xfrm>
            <a:off x="9398003" y="597697"/>
            <a:ext cx="1879597" cy="136725"/>
          </a:xfrm>
          <a:prstGeom prst="rect">
            <a:avLst/>
          </a:prstGeom>
          <a:solidFill>
            <a:srgbClr val="D510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83" name="Google Shape;183;p4"/>
          <p:cNvGrpSpPr/>
          <p:nvPr/>
        </p:nvGrpSpPr>
        <p:grpSpPr>
          <a:xfrm>
            <a:off x="1331040" y="3978983"/>
            <a:ext cx="3445912" cy="1081748"/>
            <a:chOff x="360073" y="4078315"/>
            <a:chExt cx="3063340" cy="949688"/>
          </a:xfrm>
        </p:grpSpPr>
        <p:pic>
          <p:nvPicPr>
            <p:cNvPr id="184" name="Google Shape;184;p4"/>
            <p:cNvPicPr preferRelativeResize="0"/>
            <p:nvPr/>
          </p:nvPicPr>
          <p:blipFill rotWithShape="1">
            <a:blip r:embed="rId4">
              <a:alphaModFix/>
            </a:blip>
            <a:srcRect/>
            <a:stretch/>
          </p:blipFill>
          <p:spPr>
            <a:xfrm>
              <a:off x="525015" y="4078315"/>
              <a:ext cx="2898398" cy="949688"/>
            </a:xfrm>
            <a:prstGeom prst="rect">
              <a:avLst/>
            </a:prstGeom>
            <a:noFill/>
            <a:ln>
              <a:noFill/>
            </a:ln>
          </p:spPr>
        </p:pic>
        <p:sp>
          <p:nvSpPr>
            <p:cNvPr id="185" name="Google Shape;185;p4"/>
            <p:cNvSpPr/>
            <p:nvPr/>
          </p:nvSpPr>
          <p:spPr>
            <a:xfrm>
              <a:off x="360073" y="4764772"/>
              <a:ext cx="2097377" cy="26323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86" name="Google Shape;186;p4"/>
          <p:cNvSpPr/>
          <p:nvPr/>
        </p:nvSpPr>
        <p:spPr>
          <a:xfrm>
            <a:off x="7076739" y="3004301"/>
            <a:ext cx="4029411" cy="45719"/>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7" name="Google Shape;187;p4"/>
          <p:cNvSpPr txBox="1"/>
          <p:nvPr/>
        </p:nvSpPr>
        <p:spPr>
          <a:xfrm>
            <a:off x="863598" y="1361827"/>
            <a:ext cx="10459452" cy="175428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2400" b="1" dirty="0">
                <a:solidFill>
                  <a:schemeClr val="dk1"/>
                </a:solidFill>
                <a:latin typeface="Meiryo"/>
                <a:ea typeface="Meiryo"/>
                <a:cs typeface="Meiryo"/>
                <a:sym typeface="Meiryo"/>
              </a:rPr>
              <a:t>『リーダシップの能力を磨き、世界中に友人を作りながら、社会で起きているさまざまな課題に斬新な解決策を見つけたいという意欲にあふれた</a:t>
            </a:r>
            <a:r>
              <a:rPr lang="ja-JP" sz="2400" b="1" dirty="0">
                <a:solidFill>
                  <a:srgbClr val="FF0000"/>
                </a:solidFill>
                <a:latin typeface="Meiryo"/>
                <a:ea typeface="Meiryo"/>
                <a:cs typeface="Meiryo"/>
                <a:sym typeface="Meiryo"/>
              </a:rPr>
              <a:t>18歳以上の</a:t>
            </a:r>
            <a:r>
              <a:rPr lang="ja-JP" sz="2400" b="1" dirty="0">
                <a:solidFill>
                  <a:schemeClr val="dk1"/>
                </a:solidFill>
                <a:latin typeface="Meiryo"/>
                <a:ea typeface="Meiryo"/>
                <a:cs typeface="Meiryo"/>
                <a:sym typeface="Meiryo"/>
              </a:rPr>
              <a:t>青年男女のためのクラブ』(※ハンドブック抜粋)</a:t>
            </a:r>
            <a:endParaRPr sz="2400" b="1" dirty="0">
              <a:solidFill>
                <a:schemeClr val="dk1"/>
              </a:solidFill>
              <a:latin typeface="Meiryo"/>
              <a:ea typeface="Meiryo"/>
              <a:cs typeface="Meiryo"/>
              <a:sym typeface="Meiryo"/>
            </a:endParaRPr>
          </a:p>
        </p:txBody>
      </p:sp>
    </p:spTree>
    <p:extLst>
      <p:ext uri="{BB962C8B-B14F-4D97-AF65-F5344CB8AC3E}">
        <p14:creationId xmlns:p14="http://schemas.microsoft.com/office/powerpoint/2010/main" val="371182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6"/>
                                        </p:tgtEl>
                                        <p:attrNameLst>
                                          <p:attrName>style.visibility</p:attrName>
                                        </p:attrNameLst>
                                      </p:cBhvr>
                                      <p:to>
                                        <p:strVal val="visible"/>
                                      </p:to>
                                    </p:set>
                                    <p:animEffect transition="in" filter="fade">
                                      <p:cBhvr>
                                        <p:cTn id="7" dur="500"/>
                                        <p:tgtEl>
                                          <p:spTgt spid="1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7"/>
                                        </p:tgtEl>
                                        <p:attrNameLst>
                                          <p:attrName>style.visibility</p:attrName>
                                        </p:attrNameLst>
                                      </p:cBhvr>
                                      <p:to>
                                        <p:strVal val="visible"/>
                                      </p:to>
                                    </p:set>
                                    <p:animEffect transition="in" filter="fade">
                                      <p:cBhvr>
                                        <p:cTn id="12" dur="500"/>
                                        <p:tgtEl>
                                          <p:spTgt spid="18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3"/>
                                        </p:tgtEl>
                                        <p:attrNameLst>
                                          <p:attrName>style.visibility</p:attrName>
                                        </p:attrNameLst>
                                      </p:cBhvr>
                                      <p:to>
                                        <p:strVal val="visible"/>
                                      </p:to>
                                    </p:set>
                                    <p:animEffect transition="in" filter="fade">
                                      <p:cBhvr>
                                        <p:cTn id="17" dur="5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5"/>
          <p:cNvSpPr/>
          <p:nvPr/>
        </p:nvSpPr>
        <p:spPr>
          <a:xfrm>
            <a:off x="-16862" y="1"/>
            <a:ext cx="12208863" cy="907496"/>
          </a:xfrm>
          <a:prstGeom prst="rect">
            <a:avLst/>
          </a:prstGeom>
          <a:solidFill>
            <a:srgbClr val="D510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94" name="Google Shape;194;p5"/>
          <p:cNvPicPr preferRelativeResize="0"/>
          <p:nvPr/>
        </p:nvPicPr>
        <p:blipFill rotWithShape="1">
          <a:blip r:embed="rId3">
            <a:alphaModFix/>
          </a:blip>
          <a:srcRect/>
          <a:stretch/>
        </p:blipFill>
        <p:spPr>
          <a:xfrm>
            <a:off x="9900745" y="144269"/>
            <a:ext cx="2118668" cy="590153"/>
          </a:xfrm>
          <a:prstGeom prst="rect">
            <a:avLst/>
          </a:prstGeom>
          <a:noFill/>
          <a:ln>
            <a:noFill/>
          </a:ln>
        </p:spPr>
      </p:pic>
      <p:sp>
        <p:nvSpPr>
          <p:cNvPr id="195" name="Google Shape;195;p5"/>
          <p:cNvSpPr txBox="1"/>
          <p:nvPr/>
        </p:nvSpPr>
        <p:spPr>
          <a:xfrm>
            <a:off x="1771237" y="220140"/>
            <a:ext cx="864417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2800" b="1">
                <a:solidFill>
                  <a:schemeClr val="lt1"/>
                </a:solidFill>
                <a:latin typeface="Meiryo"/>
                <a:ea typeface="Meiryo"/>
                <a:cs typeface="Meiryo"/>
                <a:sym typeface="Meiryo"/>
              </a:rPr>
              <a:t>成り立ち</a:t>
            </a:r>
            <a:endParaRPr/>
          </a:p>
        </p:txBody>
      </p:sp>
      <p:sp>
        <p:nvSpPr>
          <p:cNvPr id="196" name="Google Shape;196;p5"/>
          <p:cNvSpPr txBox="1"/>
          <p:nvPr/>
        </p:nvSpPr>
        <p:spPr>
          <a:xfrm>
            <a:off x="863598" y="1361828"/>
            <a:ext cx="10459452" cy="286228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2400" b="1">
                <a:solidFill>
                  <a:schemeClr val="dk1"/>
                </a:solidFill>
                <a:latin typeface="Meiryo"/>
                <a:ea typeface="Meiryo"/>
                <a:cs typeface="Meiryo"/>
                <a:sym typeface="Meiryo"/>
              </a:rPr>
              <a:t>奉仕を志向する市民と指導者を育成するため、ロータリークラブが提唱する世界的な団体、</a:t>
            </a:r>
            <a:r>
              <a:rPr lang="ja-JP" sz="2400" b="1">
                <a:solidFill>
                  <a:srgbClr val="D51067"/>
                </a:solidFill>
                <a:latin typeface="Meiryo"/>
                <a:ea typeface="Meiryo"/>
                <a:cs typeface="Meiryo"/>
                <a:sym typeface="Meiryo"/>
              </a:rPr>
              <a:t>ローターアクトクラブ（Rotaract Club、通称RAC） </a:t>
            </a:r>
            <a:endParaRPr sz="2400" b="1">
              <a:solidFill>
                <a:srgbClr val="D51067"/>
              </a:solidFill>
              <a:latin typeface="Meiryo"/>
              <a:ea typeface="Meiryo"/>
              <a:cs typeface="Meiryo"/>
              <a:sym typeface="Meiryo"/>
            </a:endParaRPr>
          </a:p>
          <a:p>
            <a:pPr marL="0" marR="0" lvl="0" indent="0" algn="l" rtl="0">
              <a:lnSpc>
                <a:spcPct val="150000"/>
              </a:lnSpc>
              <a:spcBef>
                <a:spcPts val="0"/>
              </a:spcBef>
              <a:spcAft>
                <a:spcPts val="0"/>
              </a:spcAft>
              <a:buNone/>
            </a:pPr>
            <a:endParaRPr sz="2400" b="1">
              <a:solidFill>
                <a:schemeClr val="dk1"/>
              </a:solidFill>
              <a:latin typeface="Meiryo"/>
              <a:ea typeface="Meiryo"/>
              <a:cs typeface="Meiryo"/>
              <a:sym typeface="Meiryo"/>
            </a:endParaRPr>
          </a:p>
          <a:p>
            <a:pPr marL="0" marR="0" lvl="0" indent="0" algn="l" rtl="0">
              <a:lnSpc>
                <a:spcPct val="150000"/>
              </a:lnSpc>
              <a:spcBef>
                <a:spcPts val="0"/>
              </a:spcBef>
              <a:spcAft>
                <a:spcPts val="0"/>
              </a:spcAft>
              <a:buNone/>
            </a:pPr>
            <a:r>
              <a:rPr lang="ja-JP" sz="2400" b="1">
                <a:solidFill>
                  <a:schemeClr val="dk1"/>
                </a:solidFill>
                <a:latin typeface="Meiryo"/>
                <a:ea typeface="Meiryo"/>
                <a:cs typeface="Meiryo"/>
                <a:sym typeface="Meiryo"/>
              </a:rPr>
              <a:t>1968年に設立。日本最初のRACは、同年6月1日に創立した、埼玉県の国際商科大学RAC（現川越RAC）</a:t>
            </a:r>
            <a:endParaRPr/>
          </a:p>
        </p:txBody>
      </p:sp>
      <p:sp>
        <p:nvSpPr>
          <p:cNvPr id="197" name="Google Shape;197;p5"/>
          <p:cNvSpPr txBox="1"/>
          <p:nvPr/>
        </p:nvSpPr>
        <p:spPr>
          <a:xfrm>
            <a:off x="863598" y="5837642"/>
            <a:ext cx="10459452" cy="83095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1600" b="1">
                <a:solidFill>
                  <a:srgbClr val="7F7F7F"/>
                </a:solidFill>
                <a:latin typeface="Meiryo"/>
                <a:ea typeface="Meiryo"/>
                <a:cs typeface="Meiryo"/>
                <a:sym typeface="Meiryo"/>
              </a:rPr>
              <a:t>出展『ロータリーの基本知識』</a:t>
            </a:r>
            <a:endParaRPr/>
          </a:p>
          <a:p>
            <a:pPr marL="0" marR="0" lvl="0" indent="0" algn="l" rtl="0">
              <a:lnSpc>
                <a:spcPct val="150000"/>
              </a:lnSpc>
              <a:spcBef>
                <a:spcPts val="0"/>
              </a:spcBef>
              <a:spcAft>
                <a:spcPts val="0"/>
              </a:spcAft>
              <a:buNone/>
            </a:pPr>
            <a:r>
              <a:rPr lang="ja-JP" sz="1600" b="1">
                <a:solidFill>
                  <a:srgbClr val="7F7F7F"/>
                </a:solidFill>
                <a:latin typeface="Meiryo"/>
                <a:ea typeface="Meiryo"/>
                <a:cs typeface="Meiryo"/>
                <a:sym typeface="Meiryo"/>
              </a:rPr>
              <a:t>https://www.jrm.co.jp/keihin-rc/rlibrary/201208_basic_j_new.pdf</a:t>
            </a:r>
            <a:endParaRPr sz="1600" b="1">
              <a:solidFill>
                <a:srgbClr val="7F7F7F"/>
              </a:solidFill>
              <a:latin typeface="Meiryo"/>
              <a:ea typeface="Meiryo"/>
              <a:cs typeface="Meiryo"/>
              <a:sym typeface="Meiryo"/>
            </a:endParaRPr>
          </a:p>
        </p:txBody>
      </p:sp>
      <p:sp>
        <p:nvSpPr>
          <p:cNvPr id="198" name="Google Shape;198;p5"/>
          <p:cNvSpPr/>
          <p:nvPr/>
        </p:nvSpPr>
        <p:spPr>
          <a:xfrm>
            <a:off x="9398003" y="597697"/>
            <a:ext cx="1879597" cy="136725"/>
          </a:xfrm>
          <a:prstGeom prst="rect">
            <a:avLst/>
          </a:prstGeom>
          <a:solidFill>
            <a:srgbClr val="D510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9036593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3"/>
          <p:cNvSpPr/>
          <p:nvPr/>
        </p:nvSpPr>
        <p:spPr>
          <a:xfrm>
            <a:off x="0" y="0"/>
            <a:ext cx="12192000" cy="923106"/>
          </a:xfrm>
          <a:prstGeom prst="rect">
            <a:avLst/>
          </a:prstGeom>
          <a:gradFill>
            <a:gsLst>
              <a:gs pos="0">
                <a:srgbClr val="D81B5F"/>
              </a:gs>
              <a:gs pos="77000">
                <a:srgbClr val="F08CB0"/>
              </a:gs>
              <a:gs pos="90000">
                <a:srgbClr val="F6BCD1"/>
              </a:gs>
              <a:gs pos="100000">
                <a:srgbClr val="F5F7FC"/>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3200" b="0" i="0" u="none" strike="noStrike" cap="none">
                <a:solidFill>
                  <a:schemeClr val="lt1"/>
                </a:solidFill>
                <a:latin typeface="Meiryo"/>
                <a:ea typeface="Meiryo"/>
                <a:cs typeface="Meiryo"/>
                <a:sym typeface="Meiryo"/>
              </a:rPr>
              <a:t>ローターアクトについて</a:t>
            </a:r>
            <a:endParaRPr sz="3200" b="0" i="0" u="none" strike="noStrike" cap="none">
              <a:solidFill>
                <a:schemeClr val="lt1"/>
              </a:solidFill>
              <a:latin typeface="Meiryo"/>
              <a:ea typeface="Meiryo"/>
              <a:cs typeface="Meiryo"/>
              <a:sym typeface="Meiryo"/>
            </a:endParaRPr>
          </a:p>
        </p:txBody>
      </p:sp>
      <p:grpSp>
        <p:nvGrpSpPr>
          <p:cNvPr id="110" name="Google Shape;110;p3"/>
          <p:cNvGrpSpPr/>
          <p:nvPr/>
        </p:nvGrpSpPr>
        <p:grpSpPr>
          <a:xfrm>
            <a:off x="0" y="861510"/>
            <a:ext cx="12192000" cy="6002947"/>
            <a:chOff x="0" y="861510"/>
            <a:chExt cx="12192000" cy="6002947"/>
          </a:xfrm>
        </p:grpSpPr>
        <p:grpSp>
          <p:nvGrpSpPr>
            <p:cNvPr id="111" name="Google Shape;111;p3"/>
            <p:cNvGrpSpPr/>
            <p:nvPr/>
          </p:nvGrpSpPr>
          <p:grpSpPr>
            <a:xfrm>
              <a:off x="0" y="861510"/>
              <a:ext cx="12192000" cy="6002947"/>
              <a:chOff x="0" y="861510"/>
              <a:chExt cx="12192000" cy="6002947"/>
            </a:xfrm>
          </p:grpSpPr>
          <p:pic>
            <p:nvPicPr>
              <p:cNvPr id="112" name="Google Shape;112;p3"/>
              <p:cNvPicPr preferRelativeResize="0"/>
              <p:nvPr/>
            </p:nvPicPr>
            <p:blipFill rotWithShape="1">
              <a:blip r:embed="rId3">
                <a:alphaModFix/>
              </a:blip>
              <a:srcRect l="14966" t="21376" r="7104" b="12449"/>
              <a:stretch/>
            </p:blipFill>
            <p:spPr>
              <a:xfrm>
                <a:off x="30389" y="861510"/>
                <a:ext cx="4030624" cy="2567490"/>
              </a:xfrm>
              <a:prstGeom prst="rect">
                <a:avLst/>
              </a:prstGeom>
              <a:noFill/>
              <a:ln>
                <a:noFill/>
              </a:ln>
            </p:spPr>
          </p:pic>
          <p:pic>
            <p:nvPicPr>
              <p:cNvPr id="113" name="Google Shape;113;p3"/>
              <p:cNvPicPr preferRelativeResize="0"/>
              <p:nvPr/>
            </p:nvPicPr>
            <p:blipFill rotWithShape="1">
              <a:blip r:embed="rId4">
                <a:alphaModFix/>
              </a:blip>
              <a:srcRect l="16213" t="36183" b="2696"/>
              <a:stretch/>
            </p:blipFill>
            <p:spPr>
              <a:xfrm>
                <a:off x="2495568" y="5058757"/>
                <a:ext cx="1849031" cy="1799242"/>
              </a:xfrm>
              <a:prstGeom prst="rect">
                <a:avLst/>
              </a:prstGeom>
              <a:noFill/>
              <a:ln>
                <a:noFill/>
              </a:ln>
            </p:spPr>
          </p:pic>
          <p:pic>
            <p:nvPicPr>
              <p:cNvPr id="114" name="Google Shape;114;p3"/>
              <p:cNvPicPr preferRelativeResize="0"/>
              <p:nvPr/>
            </p:nvPicPr>
            <p:blipFill rotWithShape="1">
              <a:blip r:embed="rId5">
                <a:alphaModFix/>
              </a:blip>
              <a:srcRect l="7711" t="11634" r="10140" b="21118"/>
              <a:stretch/>
            </p:blipFill>
            <p:spPr>
              <a:xfrm>
                <a:off x="4344599" y="5064582"/>
                <a:ext cx="2931991" cy="1799242"/>
              </a:xfrm>
              <a:prstGeom prst="rect">
                <a:avLst/>
              </a:prstGeom>
              <a:noFill/>
              <a:ln>
                <a:noFill/>
              </a:ln>
            </p:spPr>
          </p:pic>
          <p:pic>
            <p:nvPicPr>
              <p:cNvPr id="115" name="Google Shape;115;p3"/>
              <p:cNvPicPr preferRelativeResize="0"/>
              <p:nvPr/>
            </p:nvPicPr>
            <p:blipFill rotWithShape="1">
              <a:blip r:embed="rId6">
                <a:alphaModFix/>
              </a:blip>
              <a:srcRect t="30548" r="1410" b="21443"/>
              <a:stretch/>
            </p:blipFill>
            <p:spPr>
              <a:xfrm>
                <a:off x="7263919" y="5065215"/>
                <a:ext cx="4928081" cy="1799242"/>
              </a:xfrm>
              <a:prstGeom prst="rect">
                <a:avLst/>
              </a:prstGeom>
              <a:noFill/>
              <a:ln>
                <a:noFill/>
              </a:ln>
            </p:spPr>
          </p:pic>
          <p:pic>
            <p:nvPicPr>
              <p:cNvPr id="116" name="Google Shape;116;p3"/>
              <p:cNvPicPr preferRelativeResize="0"/>
              <p:nvPr/>
            </p:nvPicPr>
            <p:blipFill rotWithShape="1">
              <a:blip r:embed="rId7">
                <a:alphaModFix/>
              </a:blip>
              <a:srcRect l="13142" t="14336" r="8595" b="1320"/>
              <a:stretch/>
            </p:blipFill>
            <p:spPr>
              <a:xfrm>
                <a:off x="0" y="5064582"/>
                <a:ext cx="2496904" cy="1793417"/>
              </a:xfrm>
              <a:prstGeom prst="rect">
                <a:avLst/>
              </a:prstGeom>
              <a:noFill/>
              <a:ln>
                <a:noFill/>
              </a:ln>
            </p:spPr>
          </p:pic>
          <p:pic>
            <p:nvPicPr>
              <p:cNvPr id="117" name="Google Shape;117;p3"/>
              <p:cNvPicPr preferRelativeResize="0"/>
              <p:nvPr/>
            </p:nvPicPr>
            <p:blipFill rotWithShape="1">
              <a:blip r:embed="rId8">
                <a:alphaModFix/>
              </a:blip>
              <a:srcRect l="37281" t="28855" r="15145" b="16655"/>
              <a:stretch/>
            </p:blipFill>
            <p:spPr>
              <a:xfrm>
                <a:off x="9223146" y="879737"/>
                <a:ext cx="2968854" cy="2549263"/>
              </a:xfrm>
              <a:prstGeom prst="rect">
                <a:avLst/>
              </a:prstGeom>
              <a:noFill/>
              <a:ln>
                <a:noFill/>
              </a:ln>
            </p:spPr>
          </p:pic>
          <p:pic>
            <p:nvPicPr>
              <p:cNvPr id="118" name="Google Shape;118;p3"/>
              <p:cNvPicPr preferRelativeResize="0"/>
              <p:nvPr/>
            </p:nvPicPr>
            <p:blipFill rotWithShape="1">
              <a:blip r:embed="rId9">
                <a:alphaModFix/>
              </a:blip>
              <a:srcRect t="21549" b="12590"/>
              <a:stretch/>
            </p:blipFill>
            <p:spPr>
              <a:xfrm>
                <a:off x="4061013" y="879738"/>
                <a:ext cx="5162133" cy="2549262"/>
              </a:xfrm>
              <a:prstGeom prst="rect">
                <a:avLst/>
              </a:prstGeom>
              <a:noFill/>
              <a:ln>
                <a:noFill/>
              </a:ln>
            </p:spPr>
          </p:pic>
        </p:grpSp>
        <p:sp>
          <p:nvSpPr>
            <p:cNvPr id="119" name="Google Shape;119;p3"/>
            <p:cNvSpPr/>
            <p:nvPr/>
          </p:nvSpPr>
          <p:spPr>
            <a:xfrm>
              <a:off x="30389" y="870462"/>
              <a:ext cx="4030624" cy="2540313"/>
            </a:xfrm>
            <a:prstGeom prst="rect">
              <a:avLst/>
            </a:prstGeom>
            <a:noFill/>
            <a:ln w="38100" cap="flat" cmpd="sng">
              <a:solidFill>
                <a:srgbClr val="E7759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0" name="Google Shape;120;p3"/>
            <p:cNvSpPr/>
            <p:nvPr/>
          </p:nvSpPr>
          <p:spPr>
            <a:xfrm>
              <a:off x="4091402" y="870462"/>
              <a:ext cx="5131744" cy="2555524"/>
            </a:xfrm>
            <a:prstGeom prst="rect">
              <a:avLst/>
            </a:prstGeom>
            <a:noFill/>
            <a:ln w="38100" cap="flat" cmpd="sng">
              <a:solidFill>
                <a:srgbClr val="E7759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1" name="Google Shape;121;p3"/>
            <p:cNvSpPr/>
            <p:nvPr/>
          </p:nvSpPr>
          <p:spPr>
            <a:xfrm>
              <a:off x="9241471" y="871036"/>
              <a:ext cx="2936016" cy="2549264"/>
            </a:xfrm>
            <a:prstGeom prst="rect">
              <a:avLst/>
            </a:prstGeom>
            <a:noFill/>
            <a:ln w="38100" cap="flat" cmpd="sng">
              <a:solidFill>
                <a:srgbClr val="E7759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2" name="Google Shape;122;p3"/>
            <p:cNvSpPr/>
            <p:nvPr/>
          </p:nvSpPr>
          <p:spPr>
            <a:xfrm>
              <a:off x="7263919" y="5065214"/>
              <a:ext cx="4928081" cy="1792891"/>
            </a:xfrm>
            <a:prstGeom prst="rect">
              <a:avLst/>
            </a:prstGeom>
            <a:noFill/>
            <a:ln w="38100" cap="flat" cmpd="sng">
              <a:solidFill>
                <a:srgbClr val="E7759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3" name="Google Shape;123;p3"/>
            <p:cNvSpPr/>
            <p:nvPr/>
          </p:nvSpPr>
          <p:spPr>
            <a:xfrm>
              <a:off x="4344599" y="5065215"/>
              <a:ext cx="2919320" cy="1792891"/>
            </a:xfrm>
            <a:prstGeom prst="rect">
              <a:avLst/>
            </a:prstGeom>
            <a:noFill/>
            <a:ln w="38100" cap="flat" cmpd="sng">
              <a:solidFill>
                <a:srgbClr val="E7759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4" name="Google Shape;124;p3"/>
            <p:cNvSpPr/>
            <p:nvPr/>
          </p:nvSpPr>
          <p:spPr>
            <a:xfrm>
              <a:off x="2496904" y="5065215"/>
              <a:ext cx="1847695" cy="1792154"/>
            </a:xfrm>
            <a:prstGeom prst="rect">
              <a:avLst/>
            </a:prstGeom>
            <a:noFill/>
            <a:ln w="38100" cap="flat" cmpd="sng">
              <a:solidFill>
                <a:srgbClr val="E7759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5" name="Google Shape;125;p3"/>
            <p:cNvSpPr/>
            <p:nvPr/>
          </p:nvSpPr>
          <p:spPr>
            <a:xfrm>
              <a:off x="11339" y="5064582"/>
              <a:ext cx="2485565" cy="1793418"/>
            </a:xfrm>
            <a:prstGeom prst="rect">
              <a:avLst/>
            </a:prstGeom>
            <a:noFill/>
            <a:ln w="38100" cap="flat" cmpd="sng">
              <a:solidFill>
                <a:srgbClr val="E7759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126" name="Google Shape;126;p3"/>
          <p:cNvSpPr/>
          <p:nvPr/>
        </p:nvSpPr>
        <p:spPr>
          <a:xfrm>
            <a:off x="0" y="3410775"/>
            <a:ext cx="12192000" cy="1679124"/>
          </a:xfrm>
          <a:prstGeom prst="rect">
            <a:avLst/>
          </a:prstGeom>
          <a:solidFill>
            <a:schemeClr val="lt1">
              <a:alpha val="62352"/>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1800" b="1" i="0" u="none" strike="noStrike" cap="none" dirty="0">
                <a:solidFill>
                  <a:schemeClr val="dk1"/>
                </a:solidFill>
                <a:latin typeface="Arial"/>
                <a:ea typeface="Arial"/>
                <a:cs typeface="Arial"/>
                <a:sym typeface="Arial"/>
              </a:rPr>
              <a:t>ローターアクトクラブ（英：Rotaract Club）は、18歳以上の青年男女の為に、</a:t>
            </a:r>
            <a:endParaRPr sz="1800" b="1"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ja-JP" sz="1800" b="1" i="0" u="none" strike="noStrike" cap="none" dirty="0">
                <a:solidFill>
                  <a:schemeClr val="dk1"/>
                </a:solidFill>
                <a:latin typeface="Arial"/>
                <a:ea typeface="Arial"/>
                <a:cs typeface="Arial"/>
                <a:sym typeface="Arial"/>
              </a:rPr>
              <a:t>ロータリークラブが提唱する奉仕クラブ。</a:t>
            </a:r>
            <a:endParaRPr lang="en-US" altLang="ja-JP" sz="1800" b="1"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ja-JP" sz="1800" b="1" i="0" u="none" strike="noStrike" cap="none" dirty="0">
                <a:solidFill>
                  <a:schemeClr val="dk1"/>
                </a:solidFill>
                <a:latin typeface="Arial"/>
                <a:ea typeface="Arial"/>
                <a:cs typeface="Arial"/>
                <a:sym typeface="Arial"/>
              </a:rPr>
              <a:t>世界180か国で在席人数20万人を超える世界組織です。</a:t>
            </a:r>
            <a:endParaRPr sz="1800" b="1"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ja-JP" sz="1800" b="1" i="0" u="none" strike="noStrike" cap="none" dirty="0">
                <a:solidFill>
                  <a:schemeClr val="dk1"/>
                </a:solidFill>
                <a:latin typeface="Arial"/>
                <a:ea typeface="Arial"/>
                <a:cs typeface="Arial"/>
                <a:sym typeface="Arial"/>
              </a:rPr>
              <a:t>主に経営者で構成されるロータリークラブに支援してもらっています。</a:t>
            </a:r>
            <a:endParaRPr sz="1800" b="1"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32"/>
          <p:cNvPicPr preferRelativeResize="0"/>
          <p:nvPr/>
        </p:nvPicPr>
        <p:blipFill rotWithShape="1">
          <a:blip r:embed="rId3">
            <a:alphaModFix/>
          </a:blip>
          <a:srcRect t="6488" b="20123"/>
          <a:stretch/>
        </p:blipFill>
        <p:spPr>
          <a:xfrm>
            <a:off x="874878" y="1147858"/>
            <a:ext cx="4631420" cy="2548653"/>
          </a:xfrm>
          <a:prstGeom prst="rect">
            <a:avLst/>
          </a:prstGeom>
          <a:noFill/>
          <a:ln>
            <a:noFill/>
          </a:ln>
        </p:spPr>
      </p:pic>
      <p:sp>
        <p:nvSpPr>
          <p:cNvPr id="133" name="Google Shape;133;p32"/>
          <p:cNvSpPr/>
          <p:nvPr/>
        </p:nvSpPr>
        <p:spPr>
          <a:xfrm>
            <a:off x="0" y="0"/>
            <a:ext cx="12192000" cy="923106"/>
          </a:xfrm>
          <a:prstGeom prst="rect">
            <a:avLst/>
          </a:prstGeom>
          <a:gradFill>
            <a:gsLst>
              <a:gs pos="0">
                <a:srgbClr val="D81B5F"/>
              </a:gs>
              <a:gs pos="77000">
                <a:srgbClr val="F08CB0"/>
              </a:gs>
              <a:gs pos="90000">
                <a:srgbClr val="F6BCD1"/>
              </a:gs>
              <a:gs pos="100000">
                <a:srgbClr val="F5F7FC"/>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3200" b="0" i="0" u="none" strike="noStrike" cap="none">
                <a:solidFill>
                  <a:schemeClr val="lt1"/>
                </a:solidFill>
                <a:latin typeface="Meiryo"/>
                <a:ea typeface="Meiryo"/>
                <a:cs typeface="Meiryo"/>
                <a:sym typeface="Meiryo"/>
              </a:rPr>
              <a:t>ローターアクトの活動</a:t>
            </a:r>
            <a:r>
              <a:rPr lang="ja-JP" sz="3200">
                <a:solidFill>
                  <a:schemeClr val="lt1"/>
                </a:solidFill>
                <a:latin typeface="Meiryo"/>
                <a:ea typeface="Meiryo"/>
                <a:cs typeface="Meiryo"/>
                <a:sym typeface="Meiryo"/>
              </a:rPr>
              <a:t>例</a:t>
            </a:r>
            <a:r>
              <a:rPr lang="ja-JP" sz="3200" b="0" i="0" u="none" strike="noStrike" cap="none">
                <a:solidFill>
                  <a:schemeClr val="lt1"/>
                </a:solidFill>
                <a:latin typeface="Meiryo"/>
                <a:ea typeface="Meiryo"/>
                <a:cs typeface="Meiryo"/>
                <a:sym typeface="Meiryo"/>
              </a:rPr>
              <a:t>（清掃活動）</a:t>
            </a:r>
            <a:endParaRPr/>
          </a:p>
        </p:txBody>
      </p:sp>
      <p:pic>
        <p:nvPicPr>
          <p:cNvPr id="134" name="Google Shape;134;p32"/>
          <p:cNvPicPr preferRelativeResize="0"/>
          <p:nvPr/>
        </p:nvPicPr>
        <p:blipFill rotWithShape="1">
          <a:blip r:embed="rId4">
            <a:alphaModFix/>
          </a:blip>
          <a:srcRect l="18723" t="40152" r="9212" b="6098"/>
          <a:stretch/>
        </p:blipFill>
        <p:spPr>
          <a:xfrm>
            <a:off x="874878" y="3973750"/>
            <a:ext cx="4631420" cy="2590291"/>
          </a:xfrm>
          <a:prstGeom prst="rect">
            <a:avLst/>
          </a:prstGeom>
          <a:noFill/>
          <a:ln>
            <a:noFill/>
          </a:ln>
        </p:spPr>
      </p:pic>
      <p:pic>
        <p:nvPicPr>
          <p:cNvPr id="135" name="Google Shape;135;p32"/>
          <p:cNvPicPr preferRelativeResize="0"/>
          <p:nvPr/>
        </p:nvPicPr>
        <p:blipFill rotWithShape="1">
          <a:blip r:embed="rId5">
            <a:alphaModFix/>
          </a:blip>
          <a:srcRect t="22409" b="4202"/>
          <a:stretch/>
        </p:blipFill>
        <p:spPr>
          <a:xfrm>
            <a:off x="6945445" y="1147858"/>
            <a:ext cx="4629334" cy="2548653"/>
          </a:xfrm>
          <a:prstGeom prst="rect">
            <a:avLst/>
          </a:prstGeom>
          <a:noFill/>
          <a:ln>
            <a:noFill/>
          </a:ln>
        </p:spPr>
      </p:pic>
      <p:pic>
        <p:nvPicPr>
          <p:cNvPr id="136" name="Google Shape;136;p32"/>
          <p:cNvPicPr preferRelativeResize="0"/>
          <p:nvPr/>
        </p:nvPicPr>
        <p:blipFill rotWithShape="1">
          <a:blip r:embed="rId6">
            <a:alphaModFix/>
          </a:blip>
          <a:srcRect t="16948" b="8464"/>
          <a:stretch/>
        </p:blipFill>
        <p:spPr>
          <a:xfrm>
            <a:off x="6945445" y="3973750"/>
            <a:ext cx="4629334" cy="2590291"/>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33"/>
          <p:cNvSpPr/>
          <p:nvPr/>
        </p:nvSpPr>
        <p:spPr>
          <a:xfrm>
            <a:off x="0" y="0"/>
            <a:ext cx="12192000" cy="923106"/>
          </a:xfrm>
          <a:prstGeom prst="rect">
            <a:avLst/>
          </a:prstGeom>
          <a:gradFill>
            <a:gsLst>
              <a:gs pos="0">
                <a:srgbClr val="D81B5F"/>
              </a:gs>
              <a:gs pos="77000">
                <a:srgbClr val="F08CB0"/>
              </a:gs>
              <a:gs pos="90000">
                <a:srgbClr val="F6BCD1"/>
              </a:gs>
              <a:gs pos="100000">
                <a:srgbClr val="F5F7FC"/>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3200" b="0" i="0" u="none" strike="noStrike" cap="none">
                <a:solidFill>
                  <a:schemeClr val="lt1"/>
                </a:solidFill>
                <a:latin typeface="Meiryo"/>
                <a:ea typeface="Meiryo"/>
                <a:cs typeface="Meiryo"/>
                <a:sym typeface="Meiryo"/>
              </a:rPr>
              <a:t>ローターアクトの活動</a:t>
            </a:r>
            <a:r>
              <a:rPr lang="ja-JP" sz="3200">
                <a:solidFill>
                  <a:schemeClr val="lt1"/>
                </a:solidFill>
                <a:latin typeface="Meiryo"/>
                <a:ea typeface="Meiryo"/>
                <a:cs typeface="Meiryo"/>
                <a:sym typeface="Meiryo"/>
              </a:rPr>
              <a:t>例</a:t>
            </a:r>
            <a:r>
              <a:rPr lang="ja-JP" sz="3200" b="0" i="0" u="none" strike="noStrike" cap="none">
                <a:solidFill>
                  <a:schemeClr val="lt1"/>
                </a:solidFill>
                <a:latin typeface="Meiryo"/>
                <a:ea typeface="Meiryo"/>
                <a:cs typeface="Meiryo"/>
                <a:sym typeface="Meiryo"/>
              </a:rPr>
              <a:t>（能登復興ボランティア）</a:t>
            </a:r>
            <a:endParaRPr sz="3200" b="0" i="0" u="none" strike="noStrike" cap="none">
              <a:solidFill>
                <a:schemeClr val="lt1"/>
              </a:solidFill>
              <a:latin typeface="Meiryo"/>
              <a:ea typeface="Meiryo"/>
              <a:cs typeface="Meiryo"/>
              <a:sym typeface="Meiryo"/>
            </a:endParaRPr>
          </a:p>
        </p:txBody>
      </p:sp>
      <p:pic>
        <p:nvPicPr>
          <p:cNvPr id="143" name="Google Shape;143;p33"/>
          <p:cNvPicPr preferRelativeResize="0"/>
          <p:nvPr/>
        </p:nvPicPr>
        <p:blipFill rotWithShape="1">
          <a:blip r:embed="rId3">
            <a:alphaModFix/>
          </a:blip>
          <a:srcRect/>
          <a:stretch/>
        </p:blipFill>
        <p:spPr>
          <a:xfrm>
            <a:off x="455944" y="1234157"/>
            <a:ext cx="3318990" cy="2488682"/>
          </a:xfrm>
          <a:prstGeom prst="rect">
            <a:avLst/>
          </a:prstGeom>
          <a:noFill/>
          <a:ln>
            <a:noFill/>
          </a:ln>
        </p:spPr>
      </p:pic>
      <p:pic>
        <p:nvPicPr>
          <p:cNvPr id="144" name="Google Shape;144;p33"/>
          <p:cNvPicPr preferRelativeResize="0"/>
          <p:nvPr/>
        </p:nvPicPr>
        <p:blipFill rotWithShape="1">
          <a:blip r:embed="rId4">
            <a:alphaModFix/>
          </a:blip>
          <a:srcRect l="111" t="21975" r="110" b="21863"/>
          <a:stretch/>
        </p:blipFill>
        <p:spPr>
          <a:xfrm>
            <a:off x="4409332" y="1234157"/>
            <a:ext cx="3315303" cy="2488682"/>
          </a:xfrm>
          <a:prstGeom prst="rect">
            <a:avLst/>
          </a:prstGeom>
          <a:noFill/>
          <a:ln>
            <a:noFill/>
          </a:ln>
        </p:spPr>
      </p:pic>
      <p:pic>
        <p:nvPicPr>
          <p:cNvPr id="145" name="Google Shape;145;p33"/>
          <p:cNvPicPr preferRelativeResize="0"/>
          <p:nvPr/>
        </p:nvPicPr>
        <p:blipFill rotWithShape="1">
          <a:blip r:embed="rId5">
            <a:alphaModFix/>
          </a:blip>
          <a:srcRect l="4436" r="14840" b="4172"/>
          <a:stretch/>
        </p:blipFill>
        <p:spPr>
          <a:xfrm>
            <a:off x="6152266" y="3943445"/>
            <a:ext cx="1572369" cy="2488681"/>
          </a:xfrm>
          <a:prstGeom prst="rect">
            <a:avLst/>
          </a:prstGeom>
          <a:noFill/>
          <a:ln>
            <a:noFill/>
          </a:ln>
        </p:spPr>
      </p:pic>
      <p:pic>
        <p:nvPicPr>
          <p:cNvPr id="146" name="Google Shape;146;p33"/>
          <p:cNvPicPr preferRelativeResize="0"/>
          <p:nvPr/>
        </p:nvPicPr>
        <p:blipFill rotWithShape="1">
          <a:blip r:embed="rId6">
            <a:alphaModFix/>
          </a:blip>
          <a:srcRect/>
          <a:stretch/>
        </p:blipFill>
        <p:spPr>
          <a:xfrm>
            <a:off x="8359033" y="3943445"/>
            <a:ext cx="3318242" cy="2488682"/>
          </a:xfrm>
          <a:prstGeom prst="rect">
            <a:avLst/>
          </a:prstGeom>
          <a:noFill/>
          <a:ln>
            <a:noFill/>
          </a:ln>
        </p:spPr>
      </p:pic>
      <p:pic>
        <p:nvPicPr>
          <p:cNvPr id="147" name="Google Shape;147;p33"/>
          <p:cNvPicPr preferRelativeResize="0"/>
          <p:nvPr/>
        </p:nvPicPr>
        <p:blipFill rotWithShape="1">
          <a:blip r:embed="rId7">
            <a:alphaModFix/>
          </a:blip>
          <a:srcRect l="17018" r="5624" b="8141"/>
          <a:stretch/>
        </p:blipFill>
        <p:spPr>
          <a:xfrm>
            <a:off x="4409331" y="3943445"/>
            <a:ext cx="1572369" cy="2488681"/>
          </a:xfrm>
          <a:prstGeom prst="rect">
            <a:avLst/>
          </a:prstGeom>
          <a:noFill/>
          <a:ln>
            <a:noFill/>
          </a:ln>
        </p:spPr>
      </p:pic>
      <p:pic>
        <p:nvPicPr>
          <p:cNvPr id="148" name="Google Shape;148;p33"/>
          <p:cNvPicPr preferRelativeResize="0"/>
          <p:nvPr/>
        </p:nvPicPr>
        <p:blipFill rotWithShape="1">
          <a:blip r:embed="rId8">
            <a:alphaModFix/>
          </a:blip>
          <a:srcRect l="5741" r="19242"/>
          <a:stretch/>
        </p:blipFill>
        <p:spPr>
          <a:xfrm>
            <a:off x="455944" y="3943446"/>
            <a:ext cx="3318990" cy="2488681"/>
          </a:xfrm>
          <a:prstGeom prst="rect">
            <a:avLst/>
          </a:prstGeom>
          <a:noFill/>
          <a:ln>
            <a:noFill/>
          </a:ln>
        </p:spPr>
      </p:pic>
      <p:pic>
        <p:nvPicPr>
          <p:cNvPr id="149" name="Google Shape;149;p33"/>
          <p:cNvPicPr preferRelativeResize="0"/>
          <p:nvPr/>
        </p:nvPicPr>
        <p:blipFill rotWithShape="1">
          <a:blip r:embed="rId9">
            <a:alphaModFix/>
          </a:blip>
          <a:srcRect/>
          <a:stretch/>
        </p:blipFill>
        <p:spPr>
          <a:xfrm>
            <a:off x="8359033" y="1234157"/>
            <a:ext cx="3318242" cy="2488682"/>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34"/>
          <p:cNvSpPr/>
          <p:nvPr/>
        </p:nvSpPr>
        <p:spPr>
          <a:xfrm>
            <a:off x="0" y="0"/>
            <a:ext cx="12192000" cy="923106"/>
          </a:xfrm>
          <a:prstGeom prst="rect">
            <a:avLst/>
          </a:prstGeom>
          <a:gradFill>
            <a:gsLst>
              <a:gs pos="0">
                <a:srgbClr val="D81B5F"/>
              </a:gs>
              <a:gs pos="77000">
                <a:srgbClr val="F08CB0"/>
              </a:gs>
              <a:gs pos="90000">
                <a:srgbClr val="F6BCD1"/>
              </a:gs>
              <a:gs pos="100000">
                <a:srgbClr val="F5F7FC"/>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3200" b="0" i="0" u="none" strike="noStrike" cap="none">
                <a:solidFill>
                  <a:schemeClr val="lt1"/>
                </a:solidFill>
                <a:latin typeface="Meiryo"/>
                <a:ea typeface="Meiryo"/>
                <a:cs typeface="Meiryo"/>
                <a:sym typeface="Meiryo"/>
              </a:rPr>
              <a:t>ローターアクト</a:t>
            </a:r>
            <a:r>
              <a:rPr lang="ja-JP" sz="3200">
                <a:solidFill>
                  <a:schemeClr val="lt1"/>
                </a:solidFill>
                <a:latin typeface="Meiryo"/>
                <a:ea typeface="Meiryo"/>
                <a:cs typeface="Meiryo"/>
                <a:sym typeface="Meiryo"/>
              </a:rPr>
              <a:t>の活動例</a:t>
            </a:r>
            <a:r>
              <a:rPr lang="ja-JP" sz="3200" b="0" i="0" u="none" strike="noStrike" cap="none">
                <a:solidFill>
                  <a:schemeClr val="lt1"/>
                </a:solidFill>
                <a:latin typeface="Meiryo"/>
                <a:ea typeface="Meiryo"/>
                <a:cs typeface="Meiryo"/>
                <a:sym typeface="Meiryo"/>
              </a:rPr>
              <a:t>（チャリティーイベント）</a:t>
            </a:r>
            <a:endParaRPr sz="3200" b="0" i="0" u="none" strike="noStrike" cap="none">
              <a:solidFill>
                <a:schemeClr val="lt1"/>
              </a:solidFill>
              <a:latin typeface="Meiryo"/>
              <a:ea typeface="Meiryo"/>
              <a:cs typeface="Meiryo"/>
              <a:sym typeface="Meiryo"/>
            </a:endParaRPr>
          </a:p>
        </p:txBody>
      </p:sp>
      <p:pic>
        <p:nvPicPr>
          <p:cNvPr id="156" name="Google Shape;156;p34"/>
          <p:cNvPicPr preferRelativeResize="0"/>
          <p:nvPr/>
        </p:nvPicPr>
        <p:blipFill rotWithShape="1">
          <a:blip r:embed="rId3">
            <a:alphaModFix/>
          </a:blip>
          <a:srcRect l="13470" t="9592" r="20847" b="19692"/>
          <a:stretch/>
        </p:blipFill>
        <p:spPr>
          <a:xfrm>
            <a:off x="371840" y="1129901"/>
            <a:ext cx="3477412" cy="2495406"/>
          </a:xfrm>
          <a:prstGeom prst="rect">
            <a:avLst/>
          </a:prstGeom>
          <a:noFill/>
          <a:ln>
            <a:noFill/>
          </a:ln>
        </p:spPr>
      </p:pic>
      <p:pic>
        <p:nvPicPr>
          <p:cNvPr id="157" name="Google Shape;157;p34"/>
          <p:cNvPicPr preferRelativeResize="0"/>
          <p:nvPr/>
        </p:nvPicPr>
        <p:blipFill rotWithShape="1">
          <a:blip r:embed="rId4">
            <a:alphaModFix/>
          </a:blip>
          <a:srcRect l="5703" t="14628" r="2365" b="15858"/>
          <a:stretch/>
        </p:blipFill>
        <p:spPr>
          <a:xfrm>
            <a:off x="7441819" y="1129901"/>
            <a:ext cx="4401033" cy="2495406"/>
          </a:xfrm>
          <a:prstGeom prst="rect">
            <a:avLst/>
          </a:prstGeom>
          <a:noFill/>
          <a:ln>
            <a:noFill/>
          </a:ln>
        </p:spPr>
      </p:pic>
      <p:pic>
        <p:nvPicPr>
          <p:cNvPr id="158" name="Google Shape;158;p34"/>
          <p:cNvPicPr preferRelativeResize="0"/>
          <p:nvPr/>
        </p:nvPicPr>
        <p:blipFill rotWithShape="1">
          <a:blip r:embed="rId5">
            <a:alphaModFix/>
          </a:blip>
          <a:srcRect l="13680"/>
          <a:stretch/>
        </p:blipFill>
        <p:spPr>
          <a:xfrm>
            <a:off x="4030017" y="1129901"/>
            <a:ext cx="3231037" cy="2495406"/>
          </a:xfrm>
          <a:prstGeom prst="rect">
            <a:avLst/>
          </a:prstGeom>
          <a:noFill/>
          <a:ln>
            <a:noFill/>
          </a:ln>
        </p:spPr>
      </p:pic>
      <p:pic>
        <p:nvPicPr>
          <p:cNvPr id="159" name="Google Shape;159;p34"/>
          <p:cNvPicPr preferRelativeResize="0"/>
          <p:nvPr/>
        </p:nvPicPr>
        <p:blipFill rotWithShape="1">
          <a:blip r:embed="rId6">
            <a:alphaModFix/>
          </a:blip>
          <a:srcRect/>
          <a:stretch/>
        </p:blipFill>
        <p:spPr>
          <a:xfrm>
            <a:off x="371840" y="3832102"/>
            <a:ext cx="3711548" cy="2473761"/>
          </a:xfrm>
          <a:prstGeom prst="rect">
            <a:avLst/>
          </a:prstGeom>
          <a:noFill/>
          <a:ln>
            <a:noFill/>
          </a:ln>
        </p:spPr>
      </p:pic>
      <p:pic>
        <p:nvPicPr>
          <p:cNvPr id="160" name="Google Shape;160;p34"/>
          <p:cNvPicPr preferRelativeResize="0"/>
          <p:nvPr/>
        </p:nvPicPr>
        <p:blipFill rotWithShape="1">
          <a:blip r:embed="rId7">
            <a:alphaModFix/>
          </a:blip>
          <a:srcRect/>
          <a:stretch/>
        </p:blipFill>
        <p:spPr>
          <a:xfrm>
            <a:off x="4240215" y="3832102"/>
            <a:ext cx="3711570" cy="2473761"/>
          </a:xfrm>
          <a:prstGeom prst="rect">
            <a:avLst/>
          </a:prstGeom>
          <a:noFill/>
          <a:ln>
            <a:noFill/>
          </a:ln>
        </p:spPr>
      </p:pic>
      <p:pic>
        <p:nvPicPr>
          <p:cNvPr id="161" name="Google Shape;161;p34"/>
          <p:cNvPicPr preferRelativeResize="0"/>
          <p:nvPr/>
        </p:nvPicPr>
        <p:blipFill rotWithShape="1">
          <a:blip r:embed="rId8">
            <a:alphaModFix/>
          </a:blip>
          <a:srcRect/>
          <a:stretch/>
        </p:blipFill>
        <p:spPr>
          <a:xfrm>
            <a:off x="8131282" y="3832102"/>
            <a:ext cx="3711570" cy="2473761"/>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g27848d13af1_2_3"/>
          <p:cNvSpPr/>
          <p:nvPr/>
        </p:nvSpPr>
        <p:spPr>
          <a:xfrm>
            <a:off x="0" y="0"/>
            <a:ext cx="12192000" cy="923100"/>
          </a:xfrm>
          <a:prstGeom prst="rect">
            <a:avLst/>
          </a:prstGeom>
          <a:gradFill>
            <a:gsLst>
              <a:gs pos="0">
                <a:srgbClr val="D81B5F"/>
              </a:gs>
              <a:gs pos="77000">
                <a:srgbClr val="F08CB0"/>
              </a:gs>
              <a:gs pos="90000">
                <a:srgbClr val="F6BCD1"/>
              </a:gs>
              <a:gs pos="100000">
                <a:srgbClr val="F5F7FC"/>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ja-JP" sz="3200" b="0" i="0" u="none" strike="noStrike" cap="none">
                <a:solidFill>
                  <a:schemeClr val="lt1"/>
                </a:solidFill>
                <a:latin typeface="Meiryo"/>
                <a:ea typeface="Meiryo"/>
                <a:cs typeface="Meiryo"/>
                <a:sym typeface="Meiryo"/>
              </a:rPr>
              <a:t>ローターアクト</a:t>
            </a:r>
            <a:r>
              <a:rPr lang="ja-JP" sz="3200">
                <a:solidFill>
                  <a:schemeClr val="lt1"/>
                </a:solidFill>
                <a:latin typeface="Meiryo"/>
                <a:ea typeface="Meiryo"/>
                <a:cs typeface="Meiryo"/>
                <a:sym typeface="Meiryo"/>
              </a:rPr>
              <a:t>の活動例</a:t>
            </a:r>
            <a:r>
              <a:rPr lang="ja-JP" sz="3200" b="0" i="0" u="none" strike="noStrike" cap="none">
                <a:solidFill>
                  <a:schemeClr val="lt1"/>
                </a:solidFill>
                <a:latin typeface="Meiryo"/>
                <a:ea typeface="Meiryo"/>
                <a:cs typeface="Meiryo"/>
                <a:sym typeface="Meiryo"/>
              </a:rPr>
              <a:t>（</a:t>
            </a:r>
            <a:r>
              <a:rPr lang="ja-JP" sz="3200">
                <a:solidFill>
                  <a:schemeClr val="lt1"/>
                </a:solidFill>
                <a:latin typeface="Meiryo"/>
                <a:ea typeface="Meiryo"/>
                <a:cs typeface="Meiryo"/>
                <a:sym typeface="Meiryo"/>
              </a:rPr>
              <a:t>全国ローターアクト研修会</a:t>
            </a:r>
            <a:r>
              <a:rPr lang="ja-JP" sz="3200" b="0" i="0" u="none" strike="noStrike" cap="none">
                <a:solidFill>
                  <a:schemeClr val="lt1"/>
                </a:solidFill>
                <a:latin typeface="Meiryo"/>
                <a:ea typeface="Meiryo"/>
                <a:cs typeface="Meiryo"/>
                <a:sym typeface="Meiryo"/>
              </a:rPr>
              <a:t>）</a:t>
            </a:r>
            <a:endParaRPr sz="3200" b="0" i="0" u="none" strike="noStrike" cap="none">
              <a:solidFill>
                <a:schemeClr val="lt1"/>
              </a:solidFill>
              <a:latin typeface="Meiryo"/>
              <a:ea typeface="Meiryo"/>
              <a:cs typeface="Meiryo"/>
              <a:sym typeface="Meiryo"/>
            </a:endParaRPr>
          </a:p>
        </p:txBody>
      </p:sp>
      <p:pic>
        <p:nvPicPr>
          <p:cNvPr id="168" name="Google Shape;168;g27848d13af1_2_3"/>
          <p:cNvPicPr preferRelativeResize="0"/>
          <p:nvPr/>
        </p:nvPicPr>
        <p:blipFill>
          <a:blip r:embed="rId3">
            <a:alphaModFix/>
          </a:blip>
          <a:stretch>
            <a:fillRect/>
          </a:stretch>
        </p:blipFill>
        <p:spPr>
          <a:xfrm>
            <a:off x="8064713" y="3911900"/>
            <a:ext cx="3682550" cy="2761913"/>
          </a:xfrm>
          <a:prstGeom prst="rect">
            <a:avLst/>
          </a:prstGeom>
          <a:noFill/>
          <a:ln>
            <a:noFill/>
          </a:ln>
        </p:spPr>
      </p:pic>
      <p:pic>
        <p:nvPicPr>
          <p:cNvPr id="169" name="Google Shape;169;g27848d13af1_2_3"/>
          <p:cNvPicPr preferRelativeResize="0"/>
          <p:nvPr/>
        </p:nvPicPr>
        <p:blipFill>
          <a:blip r:embed="rId4">
            <a:alphaModFix/>
          </a:blip>
          <a:stretch>
            <a:fillRect/>
          </a:stretch>
        </p:blipFill>
        <p:spPr>
          <a:xfrm>
            <a:off x="444725" y="1075499"/>
            <a:ext cx="7513868" cy="5636651"/>
          </a:xfrm>
          <a:prstGeom prst="rect">
            <a:avLst/>
          </a:prstGeom>
          <a:noFill/>
          <a:ln>
            <a:noFill/>
          </a:ln>
        </p:spPr>
      </p:pic>
      <p:pic>
        <p:nvPicPr>
          <p:cNvPr id="170" name="Google Shape;170;g27848d13af1_2_3"/>
          <p:cNvPicPr preferRelativeResize="0"/>
          <p:nvPr/>
        </p:nvPicPr>
        <p:blipFill>
          <a:blip r:embed="rId5">
            <a:alphaModFix/>
          </a:blip>
          <a:stretch>
            <a:fillRect/>
          </a:stretch>
        </p:blipFill>
        <p:spPr>
          <a:xfrm>
            <a:off x="8064730" y="1075500"/>
            <a:ext cx="3682545" cy="2762524"/>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70ED3674AB3AFA4483456EC31D99816D" ma:contentTypeVersion="16" ma:contentTypeDescription="新しいドキュメントを作成します。" ma:contentTypeScope="" ma:versionID="7e34f9c06a3528abc6d1f0bc9e67397a">
  <xsd:schema xmlns:xsd="http://www.w3.org/2001/XMLSchema" xmlns:xs="http://www.w3.org/2001/XMLSchema" xmlns:p="http://schemas.microsoft.com/office/2006/metadata/properties" xmlns:ns2="25bbafa1-2555-4cde-96dc-ee7a6dc055e7" xmlns:ns3="3dde1b50-89a4-4db7-a556-615c031fa7af" targetNamespace="http://schemas.microsoft.com/office/2006/metadata/properties" ma:root="true" ma:fieldsID="a4529374b62babf4a13349a531135284" ns2:_="" ns3:_="">
    <xsd:import namespace="25bbafa1-2555-4cde-96dc-ee7a6dc055e7"/>
    <xsd:import namespace="3dde1b50-89a4-4db7-a556-615c031fa7a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LengthInSecond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bbafa1-2555-4cde-96dc-ee7a6dc055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画像タグ" ma:readOnly="false" ma:fieldId="{5cf76f15-5ced-4ddc-b409-7134ff3c332f}" ma:taxonomyMulti="true" ma:sspId="a9f64833-f4b1-4e48-901f-39453537ca3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descriptio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descrip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dde1b50-89a4-4db7-a556-615c031fa7a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f408b88-1e92-4589-acdf-e0d86e794acd}" ma:internalName="TaxCatchAll" ma:showField="CatchAllData" ma:web="3dde1b50-89a4-4db7-a556-615c031fa7af">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dde1b50-89a4-4db7-a556-615c031fa7af" xsi:nil="true"/>
    <lcf76f155ced4ddcb4097134ff3c332f xmlns="25bbafa1-2555-4cde-96dc-ee7a6dc055e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BF50714-CEF9-480C-A649-A0FBFF39E027}"/>
</file>

<file path=customXml/itemProps2.xml><?xml version="1.0" encoding="utf-8"?>
<ds:datastoreItem xmlns:ds="http://schemas.openxmlformats.org/officeDocument/2006/customXml" ds:itemID="{8B7120DC-F6B8-4630-961F-F38DF5BE9722}"/>
</file>

<file path=customXml/itemProps3.xml><?xml version="1.0" encoding="utf-8"?>
<ds:datastoreItem xmlns:ds="http://schemas.openxmlformats.org/officeDocument/2006/customXml" ds:itemID="{66393A9C-C82D-42EE-B13C-5A8361962900}"/>
</file>

<file path=docProps/app.xml><?xml version="1.0" encoding="utf-8"?>
<Properties xmlns="http://schemas.openxmlformats.org/officeDocument/2006/extended-properties" xmlns:vt="http://schemas.openxmlformats.org/officeDocument/2006/docPropsVTypes">
  <TotalTime>77</TotalTime>
  <Words>1104</Words>
  <Application>Microsoft Office PowerPoint</Application>
  <PresentationFormat>ユーザー設定</PresentationFormat>
  <Paragraphs>200</Paragraphs>
  <Slides>21</Slides>
  <Notes>20</Notes>
  <HiddenSlides>0</HiddenSlides>
  <MMClips>0</MMClips>
  <ScaleCrop>false</ScaleCrop>
  <HeadingPairs>
    <vt:vector size="4" baseType="variant">
      <vt:variant>
        <vt:lpstr>テーマ</vt:lpstr>
      </vt:variant>
      <vt:variant>
        <vt:i4>1</vt:i4>
      </vt:variant>
      <vt:variant>
        <vt:lpstr>スライド タイトル</vt:lpstr>
      </vt:variant>
      <vt:variant>
        <vt:i4>21</vt:i4>
      </vt:variant>
    </vt:vector>
  </HeadingPairs>
  <TitlesOfParts>
    <vt:vector size="22" baseType="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和田 康佑</dc:creator>
  <cp:lastModifiedBy>中島史享</cp:lastModifiedBy>
  <cp:revision>14</cp:revision>
  <cp:lastPrinted>2024-07-30T13:37:46Z</cp:lastPrinted>
  <dcterms:created xsi:type="dcterms:W3CDTF">2021-10-04T06:39:16Z</dcterms:created>
  <dcterms:modified xsi:type="dcterms:W3CDTF">2025-03-27T05:42:11Z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0x01010070ED3674AB3AFA4483456EC31D99816D</vt:lpwstr>
  </property>
</Properties>
</file>