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90" r:id="rId1"/>
  </p:sldMasterIdLst>
  <p:notesMasterIdLst>
    <p:notesMasterId r:id="rId10"/>
  </p:notesMasterIdLst>
  <p:handoutMasterIdLst>
    <p:handoutMasterId r:id="rId11"/>
  </p:handoutMasterIdLst>
  <p:sldIdLst>
    <p:sldId id="282" r:id="rId2"/>
    <p:sldId id="2575" r:id="rId3"/>
    <p:sldId id="2576" r:id="rId4"/>
    <p:sldId id="2585" r:id="rId5"/>
    <p:sldId id="257" r:id="rId6"/>
    <p:sldId id="2586" r:id="rId7"/>
    <p:sldId id="2577" r:id="rId8"/>
    <p:sldId id="2581" r:id="rId9"/>
  </p:sldIdLst>
  <p:sldSz cx="9906000" cy="6858000" type="A4"/>
  <p:notesSz cx="14630400" cy="8229600"/>
  <p:embeddedFontLst>
    <p:embeddedFont>
      <p:font typeface="BIZ UDPゴシック" panose="020B0400000000000000" pitchFamily="50" charset="-128"/>
      <p:regular r:id="rId12"/>
      <p:bold r:id="rId13"/>
    </p:embeddedFont>
    <p:embeddedFont>
      <p:font typeface="BIZ UDP明朝 Medium" panose="02020500000000000000" pitchFamily="18" charset="-128"/>
      <p:regular r:id="rId14"/>
    </p:embeddedFont>
    <p:embeddedFont>
      <p:font typeface="Noto Sans JP" panose="020B0200000000000000" pitchFamily="50" charset="-128"/>
      <p:regular r:id="rId15"/>
      <p:bold r:id="rId16"/>
    </p:embeddedFont>
    <p:embeddedFont>
      <p:font typeface="Noto Serif JP" panose="02020200000000000000" pitchFamily="18" charset="-128"/>
      <p:regular r:id="rId17"/>
      <p:bold r:id="rId18"/>
    </p:embeddedFont>
    <p:embeddedFont>
      <p:font typeface="游ゴシック" panose="020B0400000000000000" pitchFamily="50" charset="-128"/>
      <p:regular r:id="rId19"/>
      <p:bold r:id="rId20"/>
    </p:embeddedFont>
    <p:embeddedFont>
      <p:font typeface="游ゴシック Light" panose="020B0300000000000000" pitchFamily="50" charset="-128"/>
      <p:regular r:id="rId21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72C4"/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DF9D8D-EBF3-4767-A996-5D3937E94542}" v="20" dt="2025-07-23T01:53:43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01" autoAdjust="0"/>
  </p:normalViewPr>
  <p:slideViewPr>
    <p:cSldViewPr snapToGrid="0" snapToObjects="1">
      <p:cViewPr varScale="1">
        <p:scale>
          <a:sx n="64" d="100"/>
          <a:sy n="64" d="100"/>
        </p:scale>
        <p:origin x="1184" y="27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812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英一 中村" userId="e4b046f4a41740d7" providerId="LiveId" clId="{9CDF9D8D-EBF3-4767-A996-5D3937E94542}"/>
    <pc:docChg chg="undo redo custSel addSld delSld modSld delMainMaster addSection delSection modHandout">
      <pc:chgData name="英一 中村" userId="e4b046f4a41740d7" providerId="LiveId" clId="{9CDF9D8D-EBF3-4767-A996-5D3937E94542}" dt="2025-07-23T01:53:46.068" v="140" actId="478"/>
      <pc:docMkLst>
        <pc:docMk/>
      </pc:docMkLst>
      <pc:sldChg chg="add">
        <pc:chgData name="英一 中村" userId="e4b046f4a41740d7" providerId="LiveId" clId="{9CDF9D8D-EBF3-4767-A996-5D3937E94542}" dt="2025-07-23T01:24:43.559" v="71"/>
        <pc:sldMkLst>
          <pc:docMk/>
          <pc:sldMk cId="0" sldId="257"/>
        </pc:sldMkLst>
      </pc:sldChg>
      <pc:sldChg chg="del">
        <pc:chgData name="英一 中村" userId="e4b046f4a41740d7" providerId="LiveId" clId="{9CDF9D8D-EBF3-4767-A996-5D3937E94542}" dt="2025-07-23T00:41:09.769" v="11" actId="47"/>
        <pc:sldMkLst>
          <pc:docMk/>
          <pc:sldMk cId="3136975355" sldId="258"/>
        </pc:sldMkLst>
      </pc:sldChg>
      <pc:sldChg chg="del">
        <pc:chgData name="英一 中村" userId="e4b046f4a41740d7" providerId="LiveId" clId="{9CDF9D8D-EBF3-4767-A996-5D3937E94542}" dt="2025-07-23T00:39:40.395" v="3" actId="47"/>
        <pc:sldMkLst>
          <pc:docMk/>
          <pc:sldMk cId="0" sldId="259"/>
        </pc:sldMkLst>
      </pc:sldChg>
      <pc:sldChg chg="del">
        <pc:chgData name="英一 中村" userId="e4b046f4a41740d7" providerId="LiveId" clId="{9CDF9D8D-EBF3-4767-A996-5D3937E94542}" dt="2025-07-23T00:41:04.535" v="8" actId="47"/>
        <pc:sldMkLst>
          <pc:docMk/>
          <pc:sldMk cId="3244326326" sldId="261"/>
        </pc:sldMkLst>
      </pc:sldChg>
      <pc:sldChg chg="addSp delSp modSp mod">
        <pc:chgData name="英一 中村" userId="e4b046f4a41740d7" providerId="LiveId" clId="{9CDF9D8D-EBF3-4767-A996-5D3937E94542}" dt="2025-07-23T01:26:12.195" v="73"/>
        <pc:sldMkLst>
          <pc:docMk/>
          <pc:sldMk cId="1575590642" sldId="282"/>
        </pc:sldMkLst>
        <pc:spChg chg="mod">
          <ac:chgData name="英一 中村" userId="e4b046f4a41740d7" providerId="LiveId" clId="{9CDF9D8D-EBF3-4767-A996-5D3937E94542}" dt="2025-07-23T00:51:22.337" v="19" actId="113"/>
          <ac:spMkLst>
            <pc:docMk/>
            <pc:sldMk cId="1575590642" sldId="282"/>
            <ac:spMk id="2" creationId="{00000000-0000-0000-0000-000000000000}"/>
          </ac:spMkLst>
        </pc:spChg>
        <pc:spChg chg="mod">
          <ac:chgData name="英一 中村" userId="e4b046f4a41740d7" providerId="LiveId" clId="{9CDF9D8D-EBF3-4767-A996-5D3937E94542}" dt="2025-07-23T00:58:15.520" v="59" actId="1076"/>
          <ac:spMkLst>
            <pc:docMk/>
            <pc:sldMk cId="1575590642" sldId="282"/>
            <ac:spMk id="3" creationId="{00000000-0000-0000-0000-000000000000}"/>
          </ac:spMkLst>
        </pc:spChg>
        <pc:spChg chg="del topLvl">
          <ac:chgData name="英一 中村" userId="e4b046f4a41740d7" providerId="LiveId" clId="{9CDF9D8D-EBF3-4767-A996-5D3937E94542}" dt="2025-07-23T00:50:59.117" v="18" actId="478"/>
          <ac:spMkLst>
            <pc:docMk/>
            <pc:sldMk cId="1575590642" sldId="282"/>
            <ac:spMk id="6" creationId="{417322AF-8275-42E8-D6B9-BB5D859A5B07}"/>
          </ac:spMkLst>
        </pc:spChg>
        <pc:spChg chg="mod topLvl">
          <ac:chgData name="英一 中村" userId="e4b046f4a41740d7" providerId="LiveId" clId="{9CDF9D8D-EBF3-4767-A996-5D3937E94542}" dt="2025-07-23T00:58:02.621" v="57" actId="113"/>
          <ac:spMkLst>
            <pc:docMk/>
            <pc:sldMk cId="1575590642" sldId="282"/>
            <ac:spMk id="7" creationId="{24A525CE-4E1D-0A1D-7DE4-F09A17211A18}"/>
          </ac:spMkLst>
        </pc:spChg>
        <pc:grpChg chg="del">
          <ac:chgData name="英一 中村" userId="e4b046f4a41740d7" providerId="LiveId" clId="{9CDF9D8D-EBF3-4767-A996-5D3937E94542}" dt="2025-07-23T00:50:59.117" v="18" actId="478"/>
          <ac:grpSpMkLst>
            <pc:docMk/>
            <pc:sldMk cId="1575590642" sldId="282"/>
            <ac:grpSpMk id="5" creationId="{7D7687F7-CFE3-B366-4D8E-10194EB0BF07}"/>
          </ac:grpSpMkLst>
        </pc:grpChg>
        <pc:grpChg chg="mod">
          <ac:chgData name="英一 中村" userId="e4b046f4a41740d7" providerId="LiveId" clId="{9CDF9D8D-EBF3-4767-A996-5D3937E94542}" dt="2025-07-23T00:58:13.158" v="58" actId="113"/>
          <ac:grpSpMkLst>
            <pc:docMk/>
            <pc:sldMk cId="1575590642" sldId="282"/>
            <ac:grpSpMk id="8" creationId="{598490E2-624C-C9A7-E6FF-AB4D155A64E8}"/>
          </ac:grpSpMkLst>
        </pc:grpChg>
        <pc:picChg chg="add mod">
          <ac:chgData name="英一 中村" userId="e4b046f4a41740d7" providerId="LiveId" clId="{9CDF9D8D-EBF3-4767-A996-5D3937E94542}" dt="2025-07-23T01:26:12.195" v="73"/>
          <ac:picMkLst>
            <pc:docMk/>
            <pc:sldMk cId="1575590642" sldId="282"/>
            <ac:picMk id="10" creationId="{BD420FF5-B0E9-EF52-48C5-4E20E766309F}"/>
          </ac:picMkLst>
        </pc:picChg>
      </pc:sldChg>
      <pc:sldChg chg="del">
        <pc:chgData name="英一 中村" userId="e4b046f4a41740d7" providerId="LiveId" clId="{9CDF9D8D-EBF3-4767-A996-5D3937E94542}" dt="2025-07-23T00:41:10.777" v="12" actId="47"/>
        <pc:sldMkLst>
          <pc:docMk/>
          <pc:sldMk cId="0" sldId="285"/>
        </pc:sldMkLst>
      </pc:sldChg>
      <pc:sldChg chg="del">
        <pc:chgData name="英一 中村" userId="e4b046f4a41740d7" providerId="LiveId" clId="{9CDF9D8D-EBF3-4767-A996-5D3937E94542}" dt="2025-07-23T00:39:36.242" v="0" actId="47"/>
        <pc:sldMkLst>
          <pc:docMk/>
          <pc:sldMk cId="0" sldId="286"/>
        </pc:sldMkLst>
      </pc:sldChg>
      <pc:sldChg chg="del">
        <pc:chgData name="英一 中村" userId="e4b046f4a41740d7" providerId="LiveId" clId="{9CDF9D8D-EBF3-4767-A996-5D3937E94542}" dt="2025-07-23T00:39:37.986" v="1" actId="47"/>
        <pc:sldMkLst>
          <pc:docMk/>
          <pc:sldMk cId="0" sldId="287"/>
        </pc:sldMkLst>
      </pc:sldChg>
      <pc:sldChg chg="addSp delSp modSp mod setClrOvrMap delDesignElem">
        <pc:chgData name="英一 中村" userId="e4b046f4a41740d7" providerId="LiveId" clId="{9CDF9D8D-EBF3-4767-A996-5D3937E94542}" dt="2025-07-23T01:26:33.926" v="74"/>
        <pc:sldMkLst>
          <pc:docMk/>
          <pc:sldMk cId="1330138717" sldId="2575"/>
        </pc:sldMkLst>
        <pc:spChg chg="del mod topLvl">
          <ac:chgData name="英一 中村" userId="e4b046f4a41740d7" providerId="LiveId" clId="{9CDF9D8D-EBF3-4767-A996-5D3937E94542}" dt="2025-07-23T00:52:05.216" v="29" actId="478"/>
          <ac:spMkLst>
            <pc:docMk/>
            <pc:sldMk cId="1330138717" sldId="2575"/>
            <ac:spMk id="2" creationId="{F5DAC258-C143-4308-57B6-0001609EB004}"/>
          </ac:spMkLst>
        </pc:spChg>
        <pc:spChg chg="mod ord">
          <ac:chgData name="英一 中村" userId="e4b046f4a41740d7" providerId="LiveId" clId="{9CDF9D8D-EBF3-4767-A996-5D3937E94542}" dt="2025-07-23T00:53:29.918" v="43" actId="1036"/>
          <ac:spMkLst>
            <pc:docMk/>
            <pc:sldMk cId="1330138717" sldId="2575"/>
            <ac:spMk id="3" creationId="{8AB910C5-DC60-5106-B817-545392645BE2}"/>
          </ac:spMkLst>
        </pc:spChg>
        <pc:spChg chg="mod topLvl">
          <ac:chgData name="英一 中村" userId="e4b046f4a41740d7" providerId="LiveId" clId="{9CDF9D8D-EBF3-4767-A996-5D3937E94542}" dt="2025-07-23T00:58:34.340" v="60" actId="113"/>
          <ac:spMkLst>
            <pc:docMk/>
            <pc:sldMk cId="1330138717" sldId="2575"/>
            <ac:spMk id="4" creationId="{00000000-0000-0000-0000-000000000000}"/>
          </ac:spMkLst>
        </pc:spChg>
        <pc:spChg chg="add del">
          <ac:chgData name="英一 中村" userId="e4b046f4a41740d7" providerId="LiveId" clId="{9CDF9D8D-EBF3-4767-A996-5D3937E94542}" dt="2025-07-23T00:52:23.193" v="32" actId="26606"/>
          <ac:spMkLst>
            <pc:docMk/>
            <pc:sldMk cId="1330138717" sldId="2575"/>
            <ac:spMk id="9" creationId="{907EF6B7-1338-4443-8C46-6A318D952DFD}"/>
          </ac:spMkLst>
        </pc:spChg>
        <pc:spChg chg="add del">
          <ac:chgData name="英一 中村" userId="e4b046f4a41740d7" providerId="LiveId" clId="{9CDF9D8D-EBF3-4767-A996-5D3937E94542}" dt="2025-07-23T00:52:23.193" v="32" actId="26606"/>
          <ac:spMkLst>
            <pc:docMk/>
            <pc:sldMk cId="1330138717" sldId="2575"/>
            <ac:spMk id="11" creationId="{DAAE4CDD-124C-4DCF-9584-B6033B545DD5}"/>
          </ac:spMkLst>
        </pc:spChg>
        <pc:spChg chg="add del">
          <ac:chgData name="英一 中村" userId="e4b046f4a41740d7" providerId="LiveId" clId="{9CDF9D8D-EBF3-4767-A996-5D3937E94542}" dt="2025-07-23T00:52:23.193" v="32" actId="26606"/>
          <ac:spMkLst>
            <pc:docMk/>
            <pc:sldMk cId="1330138717" sldId="2575"/>
            <ac:spMk id="13" creationId="{081E4A58-353D-44AE-B2FC-2A74E2E400F7}"/>
          </ac:spMkLst>
        </pc:spChg>
        <pc:spChg chg="add del">
          <ac:chgData name="英一 中村" userId="e4b046f4a41740d7" providerId="LiveId" clId="{9CDF9D8D-EBF3-4767-A996-5D3937E94542}" dt="2025-07-23T00:53:10.928" v="39" actId="26606"/>
          <ac:spMkLst>
            <pc:docMk/>
            <pc:sldMk cId="1330138717" sldId="2575"/>
            <ac:spMk id="15" creationId="{081EA652-8C6A-4E69-BEB9-170809474553}"/>
          </ac:spMkLst>
        </pc:spChg>
        <pc:spChg chg="add del">
          <ac:chgData name="英一 中村" userId="e4b046f4a41740d7" providerId="LiveId" clId="{9CDF9D8D-EBF3-4767-A996-5D3937E94542}" dt="2025-07-23T00:53:10.928" v="39" actId="26606"/>
          <ac:spMkLst>
            <pc:docMk/>
            <pc:sldMk cId="1330138717" sldId="2575"/>
            <ac:spMk id="16" creationId="{5298780A-33B9-4EA2-8F67-DE68AD62841B}"/>
          </ac:spMkLst>
        </pc:spChg>
        <pc:spChg chg="add del">
          <ac:chgData name="英一 中村" userId="e4b046f4a41740d7" providerId="LiveId" clId="{9CDF9D8D-EBF3-4767-A996-5D3937E94542}" dt="2025-07-23T00:53:10.928" v="39" actId="26606"/>
          <ac:spMkLst>
            <pc:docMk/>
            <pc:sldMk cId="1330138717" sldId="2575"/>
            <ac:spMk id="17" creationId="{7F488E8B-4E1E-4402-8935-D4E6C02615C7}"/>
          </ac:spMkLst>
        </pc:spChg>
        <pc:grpChg chg="del">
          <ac:chgData name="英一 中村" userId="e4b046f4a41740d7" providerId="LiveId" clId="{9CDF9D8D-EBF3-4767-A996-5D3937E94542}" dt="2025-07-23T00:52:05.216" v="29" actId="478"/>
          <ac:grpSpMkLst>
            <pc:docMk/>
            <pc:sldMk cId="1330138717" sldId="2575"/>
            <ac:grpSpMk id="5" creationId="{9B4A3E34-1A62-0916-AFA2-B6DDF539D980}"/>
          </ac:grpSpMkLst>
        </pc:grpChg>
        <pc:picChg chg="add mod">
          <ac:chgData name="英一 中村" userId="e4b046f4a41740d7" providerId="LiveId" clId="{9CDF9D8D-EBF3-4767-A996-5D3937E94542}" dt="2025-07-23T01:26:33.926" v="74"/>
          <ac:picMkLst>
            <pc:docMk/>
            <pc:sldMk cId="1330138717" sldId="2575"/>
            <ac:picMk id="6" creationId="{B1FF1BFF-1A13-D7DE-E656-9169E9662FC6}"/>
          </ac:picMkLst>
        </pc:picChg>
      </pc:sldChg>
      <pc:sldChg chg="delSp modSp add del mod">
        <pc:chgData name="英一 中村" userId="e4b046f4a41740d7" providerId="LiveId" clId="{9CDF9D8D-EBF3-4767-A996-5D3937E94542}" dt="2025-07-23T01:21:05.190" v="69"/>
        <pc:sldMkLst>
          <pc:docMk/>
          <pc:sldMk cId="3697986257" sldId="2576"/>
        </pc:sldMkLst>
        <pc:spChg chg="mod">
          <ac:chgData name="英一 中村" userId="e4b046f4a41740d7" providerId="LiveId" clId="{9CDF9D8D-EBF3-4767-A996-5D3937E94542}" dt="2025-07-23T00:54:08.741" v="47" actId="113"/>
          <ac:spMkLst>
            <pc:docMk/>
            <pc:sldMk cId="3697986257" sldId="2576"/>
            <ac:spMk id="3" creationId="{E29C88C7-AC6C-504A-D7F4-3FDEB58D96C1}"/>
          </ac:spMkLst>
        </pc:spChg>
        <pc:spChg chg="del topLvl">
          <ac:chgData name="英一 中村" userId="e4b046f4a41740d7" providerId="LiveId" clId="{9CDF9D8D-EBF3-4767-A996-5D3937E94542}" dt="2025-07-23T00:53:56.019" v="45" actId="478"/>
          <ac:spMkLst>
            <pc:docMk/>
            <pc:sldMk cId="3697986257" sldId="2576"/>
            <ac:spMk id="4" creationId="{42CF526B-3B95-2E30-47CD-2C1A5565F05C}"/>
          </ac:spMkLst>
        </pc:spChg>
        <pc:spChg chg="mod topLvl">
          <ac:chgData name="英一 中村" userId="e4b046f4a41740d7" providerId="LiveId" clId="{9CDF9D8D-EBF3-4767-A996-5D3937E94542}" dt="2025-07-23T00:54:03.288" v="46" actId="113"/>
          <ac:spMkLst>
            <pc:docMk/>
            <pc:sldMk cId="3697986257" sldId="2576"/>
            <ac:spMk id="5" creationId="{1A05997E-E286-EC57-84A5-2C70AA8C1454}"/>
          </ac:spMkLst>
        </pc:spChg>
        <pc:grpChg chg="del">
          <ac:chgData name="英一 中村" userId="e4b046f4a41740d7" providerId="LiveId" clId="{9CDF9D8D-EBF3-4767-A996-5D3937E94542}" dt="2025-07-23T00:53:56.019" v="45" actId="478"/>
          <ac:grpSpMkLst>
            <pc:docMk/>
            <pc:sldMk cId="3697986257" sldId="2576"/>
            <ac:grpSpMk id="2" creationId="{9E2C4C3A-4E98-1680-942C-513BD50C8978}"/>
          </ac:grpSpMkLst>
        </pc:grpChg>
      </pc:sldChg>
      <pc:sldChg chg="addSp delSp modSp mod chgLayout">
        <pc:chgData name="英一 中村" userId="e4b046f4a41740d7" providerId="LiveId" clId="{9CDF9D8D-EBF3-4767-A996-5D3937E94542}" dt="2025-07-23T01:28:00.059" v="132"/>
        <pc:sldMkLst>
          <pc:docMk/>
          <pc:sldMk cId="2922294773" sldId="2577"/>
        </pc:sldMkLst>
        <pc:spChg chg="mod ord">
          <ac:chgData name="英一 中村" userId="e4b046f4a41740d7" providerId="LiveId" clId="{9CDF9D8D-EBF3-4767-A996-5D3937E94542}" dt="2025-07-23T01:27:50.120" v="131" actId="113"/>
          <ac:spMkLst>
            <pc:docMk/>
            <pc:sldMk cId="2922294773" sldId="2577"/>
            <ac:spMk id="2" creationId="{FE487B4C-75D1-F006-061C-CEBD1DE5681A}"/>
          </ac:spMkLst>
        </pc:spChg>
        <pc:spChg chg="del topLvl">
          <ac:chgData name="英一 中村" userId="e4b046f4a41740d7" providerId="LiveId" clId="{9CDF9D8D-EBF3-4767-A996-5D3937E94542}" dt="2025-07-23T00:56:42.034" v="53" actId="478"/>
          <ac:spMkLst>
            <pc:docMk/>
            <pc:sldMk cId="2922294773" sldId="2577"/>
            <ac:spMk id="5" creationId="{4EAA06FE-59A9-97B6-9B50-B27EA04A8A59}"/>
          </ac:spMkLst>
        </pc:spChg>
        <pc:spChg chg="del mod topLvl">
          <ac:chgData name="英一 中村" userId="e4b046f4a41740d7" providerId="LiveId" clId="{9CDF9D8D-EBF3-4767-A996-5D3937E94542}" dt="2025-07-23T01:27:30.497" v="76" actId="478"/>
          <ac:spMkLst>
            <pc:docMk/>
            <pc:sldMk cId="2922294773" sldId="2577"/>
            <ac:spMk id="6" creationId="{FC02441D-A28D-1CE0-2CC9-81AB7870214D}"/>
          </ac:spMkLst>
        </pc:spChg>
        <pc:spChg chg="add del mod">
          <ac:chgData name="英一 中村" userId="e4b046f4a41740d7" providerId="LiveId" clId="{9CDF9D8D-EBF3-4767-A996-5D3937E94542}" dt="2025-07-23T01:14:39.051" v="65" actId="6264"/>
          <ac:spMkLst>
            <pc:docMk/>
            <pc:sldMk cId="2922294773" sldId="2577"/>
            <ac:spMk id="7" creationId="{BE2110E6-A0EF-BC43-31A7-8C86774EE05C}"/>
          </ac:spMkLst>
        </pc:spChg>
        <pc:grpChg chg="del">
          <ac:chgData name="英一 中村" userId="e4b046f4a41740d7" providerId="LiveId" clId="{9CDF9D8D-EBF3-4767-A996-5D3937E94542}" dt="2025-07-23T00:56:42.034" v="53" actId="478"/>
          <ac:grpSpMkLst>
            <pc:docMk/>
            <pc:sldMk cId="2922294773" sldId="2577"/>
            <ac:grpSpMk id="3" creationId="{31930760-E329-8A75-9328-ED2393F8AB89}"/>
          </ac:grpSpMkLst>
        </pc:grpChg>
        <pc:picChg chg="add mod">
          <ac:chgData name="英一 中村" userId="e4b046f4a41740d7" providerId="LiveId" clId="{9CDF9D8D-EBF3-4767-A996-5D3937E94542}" dt="2025-07-23T01:28:00.059" v="132"/>
          <ac:picMkLst>
            <pc:docMk/>
            <pc:sldMk cId="2922294773" sldId="2577"/>
            <ac:picMk id="8" creationId="{16173237-94A0-BE31-55B8-8CC2D2005B5C}"/>
          </ac:picMkLst>
        </pc:picChg>
      </pc:sldChg>
      <pc:sldChg chg="addSp delSp modSp mod modClrScheme chgLayout">
        <pc:chgData name="英一 中村" userId="e4b046f4a41740d7" providerId="LiveId" clId="{9CDF9D8D-EBF3-4767-A996-5D3937E94542}" dt="2025-07-23T01:28:16.508" v="133"/>
        <pc:sldMkLst>
          <pc:docMk/>
          <pc:sldMk cId="269618108" sldId="2581"/>
        </pc:sldMkLst>
        <pc:spChg chg="add del mod ord">
          <ac:chgData name="英一 中村" userId="e4b046f4a41740d7" providerId="LiveId" clId="{9CDF9D8D-EBF3-4767-A996-5D3937E94542}" dt="2025-07-23T01:02:07.791" v="63" actId="700"/>
          <ac:spMkLst>
            <pc:docMk/>
            <pc:sldMk cId="269618108" sldId="2581"/>
            <ac:spMk id="2" creationId="{1FABCDA6-7833-446B-B3CA-DE6588D0859F}"/>
          </ac:spMkLst>
        </pc:spChg>
        <pc:spChg chg="add del mod ord">
          <ac:chgData name="英一 中村" userId="e4b046f4a41740d7" providerId="LiveId" clId="{9CDF9D8D-EBF3-4767-A996-5D3937E94542}" dt="2025-07-23T01:02:07.791" v="63" actId="700"/>
          <ac:spMkLst>
            <pc:docMk/>
            <pc:sldMk cId="269618108" sldId="2581"/>
            <ac:spMk id="8" creationId="{653B6CFD-C403-C140-0B9F-9D5DCA8A788E}"/>
          </ac:spMkLst>
        </pc:spChg>
        <pc:spChg chg="add del mod ord">
          <ac:chgData name="英一 中村" userId="e4b046f4a41740d7" providerId="LiveId" clId="{9CDF9D8D-EBF3-4767-A996-5D3937E94542}" dt="2025-07-23T01:02:07.791" v="63" actId="700"/>
          <ac:spMkLst>
            <pc:docMk/>
            <pc:sldMk cId="269618108" sldId="2581"/>
            <ac:spMk id="9" creationId="{5D51CAD3-208A-530F-854C-EFD54B2B8883}"/>
          </ac:spMkLst>
        </pc:spChg>
        <pc:picChg chg="add mod">
          <ac:chgData name="英一 中村" userId="e4b046f4a41740d7" providerId="LiveId" clId="{9CDF9D8D-EBF3-4767-A996-5D3937E94542}" dt="2025-07-23T01:28:16.508" v="133"/>
          <ac:picMkLst>
            <pc:docMk/>
            <pc:sldMk cId="269618108" sldId="2581"/>
            <ac:picMk id="10" creationId="{247B1501-CCB5-E7B8-71FA-487D79577766}"/>
          </ac:picMkLst>
        </pc:picChg>
      </pc:sldChg>
      <pc:sldChg chg="add">
        <pc:chgData name="英一 中村" userId="e4b046f4a41740d7" providerId="LiveId" clId="{9CDF9D8D-EBF3-4767-A996-5D3937E94542}" dt="2025-07-23T01:23:45.537" v="70"/>
        <pc:sldMkLst>
          <pc:docMk/>
          <pc:sldMk cId="0" sldId="2585"/>
        </pc:sldMkLst>
      </pc:sldChg>
      <pc:sldChg chg="add">
        <pc:chgData name="英一 中村" userId="e4b046f4a41740d7" providerId="LiveId" clId="{9CDF9D8D-EBF3-4767-A996-5D3937E94542}" dt="2025-07-23T01:25:16.925" v="72"/>
        <pc:sldMkLst>
          <pc:docMk/>
          <pc:sldMk cId="0" sldId="2586"/>
        </pc:sldMkLst>
      </pc:sldChg>
      <pc:sldChg chg="addSp delSp modSp del mod">
        <pc:chgData name="英一 中村" userId="e4b046f4a41740d7" providerId="LiveId" clId="{9CDF9D8D-EBF3-4767-A996-5D3937E94542}" dt="2025-07-23T01:33:16.716" v="134" actId="47"/>
        <pc:sldMkLst>
          <pc:docMk/>
          <pc:sldMk cId="3071801635" sldId="2594"/>
        </pc:sldMkLst>
        <pc:spChg chg="del topLvl">
          <ac:chgData name="英一 中村" userId="e4b046f4a41740d7" providerId="LiveId" clId="{9CDF9D8D-EBF3-4767-A996-5D3937E94542}" dt="2025-07-23T00:54:43.626" v="49" actId="478"/>
          <ac:spMkLst>
            <pc:docMk/>
            <pc:sldMk cId="3071801635" sldId="2594"/>
            <ac:spMk id="11" creationId="{D5EB46BC-8F72-08E1-2B5A-A06BEC9B5310}"/>
          </ac:spMkLst>
        </pc:spChg>
        <pc:spChg chg="mod topLvl">
          <ac:chgData name="英一 中村" userId="e4b046f4a41740d7" providerId="LiveId" clId="{9CDF9D8D-EBF3-4767-A996-5D3937E94542}" dt="2025-07-23T00:54:48.663" v="50" actId="113"/>
          <ac:spMkLst>
            <pc:docMk/>
            <pc:sldMk cId="3071801635" sldId="2594"/>
            <ac:spMk id="12" creationId="{183AEDF9-00E7-FC0F-B86A-E5A7AC3B8B23}"/>
          </ac:spMkLst>
        </pc:spChg>
        <pc:spChg chg="mod">
          <ac:chgData name="英一 中村" userId="e4b046f4a41740d7" providerId="LiveId" clId="{9CDF9D8D-EBF3-4767-A996-5D3937E94542}" dt="2025-07-23T00:55:18.913" v="52" actId="113"/>
          <ac:spMkLst>
            <pc:docMk/>
            <pc:sldMk cId="3071801635" sldId="2594"/>
            <ac:spMk id="16" creationId="{72A28D23-C0F1-3C9B-A051-AA9A7C2B2FE3}"/>
          </ac:spMkLst>
        </pc:spChg>
        <pc:grpChg chg="del">
          <ac:chgData name="英一 中村" userId="e4b046f4a41740d7" providerId="LiveId" clId="{9CDF9D8D-EBF3-4767-A996-5D3937E94542}" dt="2025-07-23T00:54:43.626" v="49" actId="478"/>
          <ac:grpSpMkLst>
            <pc:docMk/>
            <pc:sldMk cId="3071801635" sldId="2594"/>
            <ac:grpSpMk id="10" creationId="{F5407D0E-6289-5180-931B-BAE30F71B908}"/>
          </ac:grpSpMkLst>
        </pc:grpChg>
        <pc:picChg chg="add mod">
          <ac:chgData name="英一 中村" userId="e4b046f4a41740d7" providerId="LiveId" clId="{9CDF9D8D-EBF3-4767-A996-5D3937E94542}" dt="2025-07-23T01:27:18.826" v="75"/>
          <ac:picMkLst>
            <pc:docMk/>
            <pc:sldMk cId="3071801635" sldId="2594"/>
            <ac:picMk id="2" creationId="{8FE6CA5F-69FB-4976-713A-77BEB01D076B}"/>
          </ac:picMkLst>
        </pc:picChg>
      </pc:sldChg>
      <pc:sldChg chg="del">
        <pc:chgData name="英一 中村" userId="e4b046f4a41740d7" providerId="LiveId" clId="{9CDF9D8D-EBF3-4767-A996-5D3937E94542}" dt="2025-07-23T00:39:38.876" v="2" actId="47"/>
        <pc:sldMkLst>
          <pc:docMk/>
          <pc:sldMk cId="2685705380" sldId="2616"/>
        </pc:sldMkLst>
      </pc:sldChg>
      <pc:sldChg chg="del">
        <pc:chgData name="英一 中村" userId="e4b046f4a41740d7" providerId="LiveId" clId="{9CDF9D8D-EBF3-4767-A996-5D3937E94542}" dt="2025-07-23T00:40:10.793" v="6" actId="47"/>
        <pc:sldMkLst>
          <pc:docMk/>
          <pc:sldMk cId="4192407790" sldId="2618"/>
        </pc:sldMkLst>
      </pc:sldChg>
      <pc:sldChg chg="del">
        <pc:chgData name="英一 中村" userId="e4b046f4a41740d7" providerId="LiveId" clId="{9CDF9D8D-EBF3-4767-A996-5D3937E94542}" dt="2025-07-23T00:40:59.785" v="7" actId="47"/>
        <pc:sldMkLst>
          <pc:docMk/>
          <pc:sldMk cId="1229756047" sldId="2619"/>
        </pc:sldMkLst>
      </pc:sldChg>
      <pc:sldChg chg="del">
        <pc:chgData name="英一 中村" userId="e4b046f4a41740d7" providerId="LiveId" clId="{9CDF9D8D-EBF3-4767-A996-5D3937E94542}" dt="2025-07-23T00:41:07.450" v="9" actId="47"/>
        <pc:sldMkLst>
          <pc:docMk/>
          <pc:sldMk cId="636986841" sldId="2620"/>
        </pc:sldMkLst>
      </pc:sldChg>
      <pc:sldChg chg="del">
        <pc:chgData name="英一 中村" userId="e4b046f4a41740d7" providerId="LiveId" clId="{9CDF9D8D-EBF3-4767-A996-5D3937E94542}" dt="2025-07-23T00:40:01.084" v="4" actId="47"/>
        <pc:sldMkLst>
          <pc:docMk/>
          <pc:sldMk cId="1028741876" sldId="2622"/>
        </pc:sldMkLst>
      </pc:sldChg>
      <pc:sldChg chg="del">
        <pc:chgData name="英一 中村" userId="e4b046f4a41740d7" providerId="LiveId" clId="{9CDF9D8D-EBF3-4767-A996-5D3937E94542}" dt="2025-07-23T00:40:06.735" v="5" actId="47"/>
        <pc:sldMkLst>
          <pc:docMk/>
          <pc:sldMk cId="99211767" sldId="2623"/>
        </pc:sldMkLst>
      </pc:sldChg>
      <pc:sldChg chg="del">
        <pc:chgData name="英一 中村" userId="e4b046f4a41740d7" providerId="LiveId" clId="{9CDF9D8D-EBF3-4767-A996-5D3937E94542}" dt="2025-07-23T00:41:08.325" v="10" actId="47"/>
        <pc:sldMkLst>
          <pc:docMk/>
          <pc:sldMk cId="2532960512" sldId="2624"/>
        </pc:sldMkLst>
      </pc:sldChg>
      <pc:sldMasterChg chg="delSldLayout">
        <pc:chgData name="英一 中村" userId="e4b046f4a41740d7" providerId="LiveId" clId="{9CDF9D8D-EBF3-4767-A996-5D3937E94542}" dt="2025-07-23T00:41:10.777" v="12" actId="47"/>
        <pc:sldMasterMkLst>
          <pc:docMk/>
          <pc:sldMasterMk cId="2357588901" sldId="2147483754"/>
        </pc:sldMasterMkLst>
        <pc:sldLayoutChg chg="del">
          <pc:chgData name="英一 中村" userId="e4b046f4a41740d7" providerId="LiveId" clId="{9CDF9D8D-EBF3-4767-A996-5D3937E94542}" dt="2025-07-23T00:39:36.242" v="0" actId="47"/>
          <pc:sldLayoutMkLst>
            <pc:docMk/>
            <pc:sldMasterMk cId="2357588901" sldId="2147483754"/>
            <pc:sldLayoutMk cId="1213197335" sldId="2147483772"/>
          </pc:sldLayoutMkLst>
        </pc:sldLayoutChg>
        <pc:sldLayoutChg chg="del">
          <pc:chgData name="英一 中村" userId="e4b046f4a41740d7" providerId="LiveId" clId="{9CDF9D8D-EBF3-4767-A996-5D3937E94542}" dt="2025-07-23T00:39:37.986" v="1" actId="47"/>
          <pc:sldLayoutMkLst>
            <pc:docMk/>
            <pc:sldMasterMk cId="2357588901" sldId="2147483754"/>
            <pc:sldLayoutMk cId="3119680522" sldId="2147483773"/>
          </pc:sldLayoutMkLst>
        </pc:sldLayoutChg>
        <pc:sldLayoutChg chg="del">
          <pc:chgData name="英一 中村" userId="e4b046f4a41740d7" providerId="LiveId" clId="{9CDF9D8D-EBF3-4767-A996-5D3937E94542}" dt="2025-07-23T00:41:09.769" v="11" actId="47"/>
          <pc:sldLayoutMkLst>
            <pc:docMk/>
            <pc:sldMasterMk cId="2357588901" sldId="2147483754"/>
            <pc:sldLayoutMk cId="247588264" sldId="2147483774"/>
          </pc:sldLayoutMkLst>
        </pc:sldLayoutChg>
        <pc:sldLayoutChg chg="del">
          <pc:chgData name="英一 中村" userId="e4b046f4a41740d7" providerId="LiveId" clId="{9CDF9D8D-EBF3-4767-A996-5D3937E94542}" dt="2025-07-23T00:39:40.395" v="3" actId="47"/>
          <pc:sldLayoutMkLst>
            <pc:docMk/>
            <pc:sldMasterMk cId="2357588901" sldId="2147483754"/>
            <pc:sldLayoutMk cId="1206151996" sldId="2147483775"/>
          </pc:sldLayoutMkLst>
        </pc:sldLayoutChg>
        <pc:sldLayoutChg chg="del">
          <pc:chgData name="英一 中村" userId="e4b046f4a41740d7" providerId="LiveId" clId="{9CDF9D8D-EBF3-4767-A996-5D3937E94542}" dt="2025-07-23T00:41:04.535" v="8" actId="47"/>
          <pc:sldLayoutMkLst>
            <pc:docMk/>
            <pc:sldMasterMk cId="2357588901" sldId="2147483754"/>
            <pc:sldLayoutMk cId="473335014" sldId="2147483777"/>
          </pc:sldLayoutMkLst>
        </pc:sldLayoutChg>
        <pc:sldLayoutChg chg="del">
          <pc:chgData name="英一 中村" userId="e4b046f4a41740d7" providerId="LiveId" clId="{9CDF9D8D-EBF3-4767-A996-5D3937E94542}" dt="2025-07-23T00:41:10.777" v="12" actId="47"/>
          <pc:sldLayoutMkLst>
            <pc:docMk/>
            <pc:sldMasterMk cId="2357588901" sldId="2147483754"/>
            <pc:sldLayoutMk cId="182954720" sldId="2147483796"/>
          </pc:sldLayoutMkLst>
        </pc:sldLayoutChg>
      </pc:sldMasterChg>
      <pc:sldMasterChg chg="del delSldLayout">
        <pc:chgData name="英一 中村" userId="e4b046f4a41740d7" providerId="LiveId" clId="{9CDF9D8D-EBF3-4767-A996-5D3937E94542}" dt="2025-07-23T00:40:06.735" v="5" actId="47"/>
        <pc:sldMasterMkLst>
          <pc:docMk/>
          <pc:sldMasterMk cId="4081123163" sldId="2147483797"/>
        </pc:sldMasterMkLst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697191018" sldId="2147483798"/>
          </pc:sldLayoutMkLst>
        </pc:sldLayoutChg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296273878" sldId="2147483799"/>
          </pc:sldLayoutMkLst>
        </pc:sldLayoutChg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1209981103" sldId="2147483800"/>
          </pc:sldLayoutMkLst>
        </pc:sldLayoutChg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1105406513" sldId="2147483801"/>
          </pc:sldLayoutMkLst>
        </pc:sldLayoutChg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3438520187" sldId="2147483802"/>
          </pc:sldLayoutMkLst>
        </pc:sldLayoutChg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1235365223" sldId="2147483803"/>
          </pc:sldLayoutMkLst>
        </pc:sldLayoutChg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4083174021" sldId="2147483804"/>
          </pc:sldLayoutMkLst>
        </pc:sldLayoutChg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3413994102" sldId="2147483805"/>
          </pc:sldLayoutMkLst>
        </pc:sldLayoutChg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3898134064" sldId="2147483806"/>
          </pc:sldLayoutMkLst>
        </pc:sldLayoutChg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347908298" sldId="2147483807"/>
          </pc:sldLayoutMkLst>
        </pc:sldLayoutChg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3339708646" sldId="2147483808"/>
          </pc:sldLayoutMkLst>
        </pc:sldLayoutChg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1387692400" sldId="2147483809"/>
          </pc:sldLayoutMkLst>
        </pc:sldLayoutChg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2165801766" sldId="2147483810"/>
          </pc:sldLayoutMkLst>
        </pc:sldLayoutChg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174687623" sldId="2147483811"/>
          </pc:sldLayoutMkLst>
        </pc:sldLayoutChg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1325808848" sldId="2147483812"/>
          </pc:sldLayoutMkLst>
        </pc:sldLayoutChg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373100359" sldId="2147483813"/>
          </pc:sldLayoutMkLst>
        </pc:sldLayoutChg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1660110923" sldId="2147483814"/>
          </pc:sldLayoutMkLst>
        </pc:sldLayoutChg>
        <pc:sldLayoutChg chg="del">
          <pc:chgData name="英一 中村" userId="e4b046f4a41740d7" providerId="LiveId" clId="{9CDF9D8D-EBF3-4767-A996-5D3937E94542}" dt="2025-07-23T00:40:06.735" v="5" actId="47"/>
          <pc:sldLayoutMkLst>
            <pc:docMk/>
            <pc:sldMasterMk cId="4081123163" sldId="2147483797"/>
            <pc:sldLayoutMk cId="2504939194" sldId="214748381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235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354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70530" rtl="0" eaLnBrk="1" latinLnBrk="0" hangingPunct="1">
      <a:defRPr kumimoji="1" sz="880" kern="1200">
        <a:solidFill>
          <a:schemeClr val="tx1"/>
        </a:solidFill>
        <a:latin typeface="+mn-lt"/>
        <a:ea typeface="+mn-ea"/>
        <a:cs typeface="+mn-cs"/>
      </a:defRPr>
    </a:lvl1pPr>
    <a:lvl2pPr marL="335265" algn="l" defTabSz="670530" rtl="0" eaLnBrk="1" latinLnBrk="0" hangingPunct="1">
      <a:defRPr kumimoji="1" sz="880" kern="1200">
        <a:solidFill>
          <a:schemeClr val="tx1"/>
        </a:solidFill>
        <a:latin typeface="+mn-lt"/>
        <a:ea typeface="+mn-ea"/>
        <a:cs typeface="+mn-cs"/>
      </a:defRPr>
    </a:lvl2pPr>
    <a:lvl3pPr marL="670530" algn="l" defTabSz="670530" rtl="0" eaLnBrk="1" latinLnBrk="0" hangingPunct="1">
      <a:defRPr kumimoji="1" sz="880" kern="1200">
        <a:solidFill>
          <a:schemeClr val="tx1"/>
        </a:solidFill>
        <a:latin typeface="+mn-lt"/>
        <a:ea typeface="+mn-ea"/>
        <a:cs typeface="+mn-cs"/>
      </a:defRPr>
    </a:lvl3pPr>
    <a:lvl4pPr marL="1005794" algn="l" defTabSz="670530" rtl="0" eaLnBrk="1" latinLnBrk="0" hangingPunct="1">
      <a:defRPr kumimoji="1" sz="880" kern="1200">
        <a:solidFill>
          <a:schemeClr val="tx1"/>
        </a:solidFill>
        <a:latin typeface="+mn-lt"/>
        <a:ea typeface="+mn-ea"/>
        <a:cs typeface="+mn-cs"/>
      </a:defRPr>
    </a:lvl4pPr>
    <a:lvl5pPr marL="1341059" algn="l" defTabSz="670530" rtl="0" eaLnBrk="1" latinLnBrk="0" hangingPunct="1">
      <a:defRPr kumimoji="1" sz="880" kern="1200">
        <a:solidFill>
          <a:schemeClr val="tx1"/>
        </a:solidFill>
        <a:latin typeface="+mn-lt"/>
        <a:ea typeface="+mn-ea"/>
        <a:cs typeface="+mn-cs"/>
      </a:defRPr>
    </a:lvl5pPr>
    <a:lvl6pPr marL="1676324" algn="l" defTabSz="670530" rtl="0" eaLnBrk="1" latinLnBrk="0" hangingPunct="1">
      <a:defRPr kumimoji="1" sz="880" kern="1200">
        <a:solidFill>
          <a:schemeClr val="tx1"/>
        </a:solidFill>
        <a:latin typeface="+mn-lt"/>
        <a:ea typeface="+mn-ea"/>
        <a:cs typeface="+mn-cs"/>
      </a:defRPr>
    </a:lvl6pPr>
    <a:lvl7pPr marL="2011589" algn="l" defTabSz="670530" rtl="0" eaLnBrk="1" latinLnBrk="0" hangingPunct="1">
      <a:defRPr kumimoji="1" sz="880" kern="1200">
        <a:solidFill>
          <a:schemeClr val="tx1"/>
        </a:solidFill>
        <a:latin typeface="+mn-lt"/>
        <a:ea typeface="+mn-ea"/>
        <a:cs typeface="+mn-cs"/>
      </a:defRPr>
    </a:lvl7pPr>
    <a:lvl8pPr marL="2346853" algn="l" defTabSz="670530" rtl="0" eaLnBrk="1" latinLnBrk="0" hangingPunct="1">
      <a:defRPr kumimoji="1" sz="880" kern="1200">
        <a:solidFill>
          <a:schemeClr val="tx1"/>
        </a:solidFill>
        <a:latin typeface="+mn-lt"/>
        <a:ea typeface="+mn-ea"/>
        <a:cs typeface="+mn-cs"/>
      </a:defRPr>
    </a:lvl8pPr>
    <a:lvl9pPr marL="2682118" algn="l" defTabSz="670530" rtl="0" eaLnBrk="1" latinLnBrk="0" hangingPunct="1">
      <a:defRPr kumimoji="1" sz="8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0A168C-A58B-50CB-DC07-3EDF61A69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6485FE4-6510-882C-D0D8-F9532ECE9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3064ACB-4B79-5F45-0D85-308CCFB9D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D4E3792-53F7-8D51-8206-432C19ACC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554145-6155-BEA0-C204-95A0AADB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77155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49BD5F-3953-52B6-46ED-D490F8320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920B854-1968-9560-A451-ACFC52E9F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ADBB01-7764-2C28-86CA-CBE300A1D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93A2E0-C3DD-B885-06FC-1C291B99B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D88FD6F-1305-EA47-270B-5895701A7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984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D523B46-E20E-CF49-1747-5125150BC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56D3DAE-239B-A7A2-C49B-63F245D0C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8300F1-C4A0-B9F2-7793-32706181F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404500-1660-B837-3F06-EAEE5D77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FEA9B4-629D-BB42-9386-D6134ED41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6350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5581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E5C091-119A-64BE-E678-25CF82CE8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AEADBE-07CF-D8A7-4523-C2D4BBA63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E906E1E-8BBD-DCF2-13F6-DC2FECEE3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3F1570-442D-A6E2-9D09-3D60AD7AD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63D05C-4BD3-C903-38F1-0BE8D6C3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73238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971664-AA5E-8825-DB80-9616A8DCF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B88EE52-14CC-38D7-DCA9-B26CEBFEE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82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82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82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661835-E7BD-4BE3-28F3-38DCB8A5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23B22B-E4ED-598C-273B-EA1756773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8B3B063-5A2C-DC3A-2B1A-562D0B76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71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D85944-671B-D965-D0C5-207F5267C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F225F4-5137-EE81-C0E2-E9E96824B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F8A4935-6676-6EFB-0525-8157269BC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0E0758F-6DD2-B8FF-E498-A1C15AE55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6E90E17-473F-127D-2014-8FCAD360A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99A52E1-86C9-2C75-6563-568CD6FA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60835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460FEC-9FF3-4BE9-87AD-5E04447E2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1358938-67A8-C432-1D92-564420CB3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FEEF427-6713-2538-3FD0-8E23D0AE5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1FD6468-3870-4B58-591B-772A619FC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77E6DB9-F6E8-BA75-EEB9-4A573C7F0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2F187A8-2DBE-F69A-C2C1-31517EB39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C07106C-09C4-C96B-C793-42F8E696E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D2C90D6-1660-4E55-EDF9-756AF3F1C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0212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491D30-F44D-985D-73FC-8FDC9475E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0972404-A88D-CBFC-2198-BD24B950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BABFBDE-9305-1181-6B42-548CD588A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E2CB2F0-68C6-027A-1B82-3B10C865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6395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2DAD976-5330-725A-9959-1F0079B25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C3C11EB-0441-6DAF-0F5E-05A513221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8BF067-427F-B257-1E8D-D71728E9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09896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620214-99BF-AB03-3966-810F6AADB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DDACE5-1566-B487-D629-D66BC78DE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6CF0F71-EFD7-7448-C9B9-561B65929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740FF00-951D-D0BF-9A09-CC617C842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CBEB6AF-9762-6249-CEA4-06935414F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891B326-6929-998F-66C7-10D6316D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9484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F8FB5C-C410-DDF5-A585-94E7FA199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439D819-30A1-3276-BEF8-C92E2E4C4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75A75B3-8180-BEAB-2523-C28C77AE2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96EA0D2-7B4C-0DD5-0322-B93CA57A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95E25E0-A1FC-DF98-0F82-32237882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3137D9-B7DD-59F1-BA98-4E7B19E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79509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6E514E1-8D9A-C93C-09D8-4401D965A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1EEACFE-5D71-D781-661E-5AE300A76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9B7C6F-203D-0AD4-F351-20F84B2577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7/24/2025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DD5E38-5D99-2153-95E8-3A47F2387A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8174EBA-3597-99CF-787C-28CFC289D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72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kumimoji="1"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kumimoji="1"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kumimoji="1"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57985" y="2688005"/>
            <a:ext cx="5990032" cy="820739"/>
          </a:xfrm>
        </p:spPr>
        <p:txBody>
          <a:bodyPr>
            <a:normAutofit/>
          </a:bodyPr>
          <a:lstStyle/>
          <a:p>
            <a:pPr algn="ctr"/>
            <a:r>
              <a:rPr lang="ja-JP" altLang="en-US" sz="2438" b="1" dirty="0"/>
              <a:t>掲載対象とする</a:t>
            </a:r>
            <a:r>
              <a:rPr lang="en-US" altLang="ja-JP" sz="2438" b="1" dirty="0"/>
              <a:t>SNS</a:t>
            </a:r>
            <a:endParaRPr lang="ja-JP" altLang="en-US" sz="2438" b="1" dirty="0"/>
          </a:p>
        </p:txBody>
      </p:sp>
      <p:sp>
        <p:nvSpPr>
          <p:cNvPr id="3" name="コンテンツ プレースホルダー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2312293"/>
            <a:ext cx="8543925" cy="4351338"/>
          </a:xfrm>
        </p:spPr>
        <p:txBody>
          <a:bodyPr/>
          <a:lstStyle/>
          <a:p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98490E2-624C-C9A7-E6FF-AB4D155A64E8}"/>
              </a:ext>
            </a:extLst>
          </p:cNvPr>
          <p:cNvGrpSpPr/>
          <p:nvPr/>
        </p:nvGrpSpPr>
        <p:grpSpPr>
          <a:xfrm>
            <a:off x="1817553" y="3506984"/>
            <a:ext cx="6270895" cy="1976476"/>
            <a:chOff x="2506825" y="3377264"/>
            <a:chExt cx="9261629" cy="2919103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2506825" y="5667461"/>
              <a:ext cx="3757251" cy="6289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167" b="1" dirty="0">
                  <a:latin typeface="Noto Serif JP" panose="02020200000000000000" pitchFamily="18" charset="-128"/>
                  <a:ea typeface="Noto Serif JP" panose="02020200000000000000" pitchFamily="18" charset="-128"/>
                </a:rPr>
                <a:t>Instagram</a:t>
              </a:r>
            </a:p>
          </p:txBody>
        </p:sp>
        <p:pic>
          <p:nvPicPr>
            <p:cNvPr id="2052" name="Picture 4" descr="Instagramのアイコンとアプリ表示について新デザインを発表。 | Metaについて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375" y="3377638"/>
              <a:ext cx="2903170" cy="199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Facebook - Microsoft App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5857" y="3377264"/>
              <a:ext cx="2008813" cy="2008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7831534" y="5667461"/>
              <a:ext cx="3936920" cy="6289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167" b="1" dirty="0">
                  <a:latin typeface="Noto Serif JP" panose="02020200000000000000" pitchFamily="18" charset="-128"/>
                  <a:ea typeface="Noto Serif JP" panose="02020200000000000000" pitchFamily="18" charset="-128"/>
                </a:rPr>
                <a:t>facebook</a:t>
              </a: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4A525CE-4E1D-0A1D-7DE4-F09A17211A18}"/>
              </a:ext>
            </a:extLst>
          </p:cNvPr>
          <p:cNvSpPr txBox="1"/>
          <p:nvPr/>
        </p:nvSpPr>
        <p:spPr>
          <a:xfrm>
            <a:off x="877504" y="1495238"/>
            <a:ext cx="3947927" cy="817055"/>
          </a:xfrm>
          <a:prstGeom prst="rect">
            <a:avLst/>
          </a:prstGeom>
        </p:spPr>
        <p:txBody>
          <a:bodyPr vert="horz" lIns="61913" tIns="30956" rIns="61913" bIns="30956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6"/>
              </a:spcAft>
            </a:pPr>
            <a:r>
              <a:rPr lang="en-US" altLang="ja-JP" sz="2438" b="1" dirty="0">
                <a:solidFill>
                  <a:schemeClr val="tx2"/>
                </a:solidFill>
                <a:latin typeface="Noto Sans JP" panose="020B0200000000000000" pitchFamily="50" charset="-128"/>
                <a:ea typeface="Noto Sans JP" panose="020B0200000000000000" pitchFamily="50" charset="-128"/>
                <a:cs typeface="+mj-cs"/>
              </a:rPr>
              <a:t>SNS</a:t>
            </a:r>
            <a:r>
              <a:rPr lang="ja-JP" altLang="en-US" sz="2438" b="1" dirty="0">
                <a:solidFill>
                  <a:schemeClr val="tx2"/>
                </a:solidFill>
                <a:latin typeface="Noto Sans JP" panose="020B0200000000000000" pitchFamily="50" charset="-128"/>
                <a:ea typeface="Noto Sans JP" panose="020B0200000000000000" pitchFamily="50" charset="-128"/>
                <a:cs typeface="+mj-cs"/>
              </a:rPr>
              <a:t>記事を地区</a:t>
            </a:r>
            <a:r>
              <a:rPr lang="en-US" altLang="ja-JP" sz="2438" b="1" dirty="0">
                <a:solidFill>
                  <a:schemeClr val="tx2"/>
                </a:solidFill>
                <a:latin typeface="Noto Sans JP" panose="020B0200000000000000" pitchFamily="50" charset="-128"/>
                <a:ea typeface="Noto Sans JP" panose="020B0200000000000000" pitchFamily="50" charset="-128"/>
                <a:cs typeface="+mj-cs"/>
              </a:rPr>
              <a:t>HP</a:t>
            </a:r>
            <a:r>
              <a:rPr lang="ja-JP" altLang="en-US" sz="2438" b="1" dirty="0">
                <a:solidFill>
                  <a:schemeClr val="tx2"/>
                </a:solidFill>
                <a:latin typeface="Noto Sans JP" panose="020B0200000000000000" pitchFamily="50" charset="-128"/>
                <a:ea typeface="Noto Sans JP" panose="020B0200000000000000" pitchFamily="50" charset="-128"/>
                <a:cs typeface="+mj-cs"/>
              </a:rPr>
              <a:t>に</a:t>
            </a:r>
            <a:endParaRPr lang="en-US" altLang="ja-JP" sz="2438" b="1" dirty="0">
              <a:solidFill>
                <a:schemeClr val="tx2"/>
              </a:solidFill>
              <a:latin typeface="Noto Sans JP" panose="020B0200000000000000" pitchFamily="50" charset="-128"/>
              <a:ea typeface="Noto Sans JP" panose="020B0200000000000000" pitchFamily="50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6"/>
              </a:spcAft>
            </a:pPr>
            <a:r>
              <a:rPr lang="ja-JP" altLang="en-US" sz="2438" b="1" dirty="0">
                <a:solidFill>
                  <a:schemeClr val="tx2"/>
                </a:solidFill>
                <a:latin typeface="Noto Sans JP" panose="020B0200000000000000" pitchFamily="50" charset="-128"/>
                <a:ea typeface="Noto Sans JP" panose="020B0200000000000000" pitchFamily="50" charset="-128"/>
                <a:cs typeface="+mj-cs"/>
              </a:rPr>
              <a:t>掲載されるようにするには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D420FF5-B0E9-EF52-48C5-4E20E7663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997" y="907285"/>
            <a:ext cx="3283749" cy="46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90642"/>
      </p:ext>
    </p:extLst>
  </p:cSld>
  <p:clrMapOvr>
    <a:masterClrMapping/>
  </p:clrMapOvr>
  <p:transition spd="slow"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7FB54-D592-1910-F328-FEAC05E32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AB910C5-DC60-5106-B817-54539264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410" y="2470777"/>
            <a:ext cx="7886808" cy="3099737"/>
          </a:xfrm>
        </p:spPr>
        <p:txBody>
          <a:bodyPr>
            <a:noAutofit/>
          </a:bodyPr>
          <a:lstStyle/>
          <a:p>
            <a:pPr marL="0" indent="0">
              <a:spcAft>
                <a:spcPts val="1029"/>
              </a:spcAft>
              <a:buNone/>
            </a:pPr>
            <a:r>
              <a:rPr lang="en-US" altLang="ja-JP" sz="2979" b="1">
                <a:solidFill>
                  <a:srgbClr val="FF0000"/>
                </a:solidFill>
                <a:latin typeface="+mn-ea"/>
                <a:ea typeface="+mn-ea"/>
              </a:rPr>
              <a:t>Instagram</a:t>
            </a:r>
          </a:p>
          <a:p>
            <a:pPr marL="0" indent="0">
              <a:spcBef>
                <a:spcPts val="0"/>
              </a:spcBef>
              <a:spcAft>
                <a:spcPts val="685"/>
              </a:spcAft>
              <a:buNone/>
            </a:pPr>
            <a:r>
              <a:rPr lang="ja-JP" altLang="en-US" sz="2979" b="1">
                <a:latin typeface="+mn-ea"/>
                <a:ea typeface="+mn-ea"/>
              </a:rPr>
              <a:t>以下の</a:t>
            </a:r>
            <a:r>
              <a:rPr lang="ja-JP" altLang="en-US" sz="2979" b="1">
                <a:highlight>
                  <a:srgbClr val="FFFF00"/>
                </a:highlight>
                <a:latin typeface="+mn-ea"/>
                <a:ea typeface="+mn-ea"/>
              </a:rPr>
              <a:t>ハッシュタグ</a:t>
            </a:r>
            <a:r>
              <a:rPr lang="ja-JP" altLang="en-US" sz="2979" b="1">
                <a:latin typeface="+mn-ea"/>
                <a:ea typeface="+mn-ea"/>
              </a:rPr>
              <a:t>のどれかを入れて投稿</a:t>
            </a:r>
            <a:endParaRPr lang="en-US" altLang="ja-JP" sz="2979" b="1">
              <a:latin typeface="+mn-ea"/>
              <a:ea typeface="+mn-ea"/>
            </a:endParaRPr>
          </a:p>
          <a:p>
            <a:pPr marL="0" lvl="2" indent="0">
              <a:spcBef>
                <a:spcPts val="0"/>
              </a:spcBef>
              <a:spcAft>
                <a:spcPts val="685"/>
              </a:spcAft>
              <a:buNone/>
            </a:pPr>
            <a:r>
              <a:rPr lang="ja-JP" altLang="en-US" sz="2979" b="1">
                <a:highlight>
                  <a:srgbClr val="FFFFFF"/>
                </a:highlight>
                <a:latin typeface="+mn-ea"/>
                <a:ea typeface="+mn-ea"/>
              </a:rPr>
              <a:t>　</a:t>
            </a:r>
            <a:r>
              <a:rPr lang="en-US" altLang="ja-JP" sz="2979" b="1">
                <a:solidFill>
                  <a:srgbClr val="FF0000"/>
                </a:solidFill>
                <a:highlight>
                  <a:srgbClr val="FFFFFF"/>
                </a:highlight>
                <a:latin typeface="+mn-ea"/>
                <a:ea typeface="+mn-ea"/>
              </a:rPr>
              <a:t>#</a:t>
            </a:r>
            <a:r>
              <a:rPr lang="ja-JP" altLang="en-US" sz="2979" b="1">
                <a:solidFill>
                  <a:srgbClr val="FF0000"/>
                </a:solidFill>
                <a:highlight>
                  <a:srgbClr val="FFFFFF"/>
                </a:highlight>
                <a:latin typeface="+mn-ea"/>
                <a:ea typeface="+mn-ea"/>
              </a:rPr>
              <a:t>国際ロータリー第</a:t>
            </a:r>
            <a:r>
              <a:rPr lang="en-US" altLang="ja-JP" sz="2979" b="1">
                <a:solidFill>
                  <a:srgbClr val="FF0000"/>
                </a:solidFill>
                <a:highlight>
                  <a:srgbClr val="FFFFFF"/>
                </a:highlight>
                <a:latin typeface="+mn-ea"/>
                <a:ea typeface="+mn-ea"/>
              </a:rPr>
              <a:t>2610</a:t>
            </a:r>
            <a:r>
              <a:rPr lang="ja-JP" altLang="en-US" sz="2979" b="1">
                <a:solidFill>
                  <a:srgbClr val="FF0000"/>
                </a:solidFill>
                <a:highlight>
                  <a:srgbClr val="FFFFFF"/>
                </a:highlight>
                <a:latin typeface="+mn-ea"/>
                <a:ea typeface="+mn-ea"/>
              </a:rPr>
              <a:t>地区</a:t>
            </a:r>
            <a:endParaRPr lang="en-US" altLang="ja-JP" sz="2979" b="1">
              <a:solidFill>
                <a:srgbClr val="FF0000"/>
              </a:solidFill>
              <a:highlight>
                <a:srgbClr val="FFFFFF"/>
              </a:highlight>
              <a:latin typeface="+mn-ea"/>
              <a:ea typeface="+mn-ea"/>
            </a:endParaRPr>
          </a:p>
          <a:p>
            <a:pPr marL="0" lvl="2" indent="0">
              <a:spcBef>
                <a:spcPts val="0"/>
              </a:spcBef>
              <a:spcAft>
                <a:spcPts val="685"/>
              </a:spcAft>
              <a:buNone/>
            </a:pPr>
            <a:r>
              <a:rPr lang="ja-JP" altLang="en-US" sz="2979" b="1">
                <a:solidFill>
                  <a:srgbClr val="FF0000"/>
                </a:solidFill>
                <a:highlight>
                  <a:srgbClr val="FFFFFF"/>
                </a:highlight>
                <a:latin typeface="+mn-ea"/>
                <a:ea typeface="+mn-ea"/>
              </a:rPr>
              <a:t>　</a:t>
            </a:r>
            <a:r>
              <a:rPr lang="en-US" altLang="ja-JP" sz="2979" b="1">
                <a:solidFill>
                  <a:srgbClr val="FF0000"/>
                </a:solidFill>
                <a:highlight>
                  <a:srgbClr val="FFFFFF"/>
                </a:highlight>
                <a:latin typeface="+mn-ea"/>
                <a:ea typeface="+mn-ea"/>
              </a:rPr>
              <a:t>#</a:t>
            </a:r>
            <a:r>
              <a:rPr lang="ja-JP" altLang="en-US" sz="2979" b="1">
                <a:solidFill>
                  <a:srgbClr val="FF0000"/>
                </a:solidFill>
                <a:highlight>
                  <a:srgbClr val="FFFFFF"/>
                </a:highlight>
                <a:latin typeface="+mn-ea"/>
                <a:ea typeface="+mn-ea"/>
              </a:rPr>
              <a:t>第</a:t>
            </a:r>
            <a:r>
              <a:rPr lang="en-US" altLang="ja-JP" sz="2979" b="1">
                <a:solidFill>
                  <a:srgbClr val="FF0000"/>
                </a:solidFill>
                <a:highlight>
                  <a:srgbClr val="FFFFFF"/>
                </a:highlight>
                <a:latin typeface="+mn-ea"/>
                <a:ea typeface="+mn-ea"/>
              </a:rPr>
              <a:t>2610</a:t>
            </a:r>
            <a:r>
              <a:rPr lang="ja-JP" altLang="en-US" sz="2979" b="1">
                <a:solidFill>
                  <a:srgbClr val="FF0000"/>
                </a:solidFill>
                <a:highlight>
                  <a:srgbClr val="FFFFFF"/>
                </a:highlight>
                <a:latin typeface="+mn-ea"/>
                <a:ea typeface="+mn-ea"/>
              </a:rPr>
              <a:t>地区</a:t>
            </a:r>
            <a:endParaRPr lang="en-US" altLang="ja-JP" sz="2979" b="1">
              <a:solidFill>
                <a:srgbClr val="FF0000"/>
              </a:solidFill>
              <a:highlight>
                <a:srgbClr val="FFFFFF"/>
              </a:highlight>
              <a:latin typeface="+mn-ea"/>
              <a:ea typeface="+mn-ea"/>
            </a:endParaRPr>
          </a:p>
          <a:p>
            <a:pPr marL="0" lvl="2" indent="0">
              <a:spcBef>
                <a:spcPts val="0"/>
              </a:spcBef>
              <a:spcAft>
                <a:spcPts val="685"/>
              </a:spcAft>
              <a:buNone/>
            </a:pPr>
            <a:r>
              <a:rPr lang="ja-JP" altLang="en-US" sz="2979" b="1">
                <a:solidFill>
                  <a:srgbClr val="FF0000"/>
                </a:solidFill>
                <a:highlight>
                  <a:srgbClr val="FFFFFF"/>
                </a:highlight>
                <a:latin typeface="+mn-ea"/>
                <a:ea typeface="+mn-ea"/>
              </a:rPr>
              <a:t>　</a:t>
            </a:r>
            <a:r>
              <a:rPr lang="en-US" altLang="ja-JP" sz="2979" b="1">
                <a:solidFill>
                  <a:srgbClr val="FF0000"/>
                </a:solidFill>
                <a:highlight>
                  <a:srgbClr val="FFFFFF"/>
                </a:highlight>
                <a:latin typeface="+mn-ea"/>
                <a:ea typeface="+mn-ea"/>
              </a:rPr>
              <a:t>#rotary_international_district_2610</a:t>
            </a:r>
            <a:endParaRPr lang="en-US" altLang="ja-JP" sz="2979" b="1" dirty="0">
              <a:solidFill>
                <a:srgbClr val="FF0000"/>
              </a:solidFill>
              <a:highlight>
                <a:srgbClr val="FFFFFF"/>
              </a:highlight>
              <a:latin typeface="+mn-ea"/>
              <a:ea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77504" y="1495238"/>
            <a:ext cx="3947927" cy="817055"/>
          </a:xfrm>
          <a:prstGeom prst="rect">
            <a:avLst/>
          </a:prstGeom>
        </p:spPr>
        <p:txBody>
          <a:bodyPr vert="horz" lIns="61913" tIns="30956" rIns="61913" bIns="30956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6"/>
              </a:spcAft>
            </a:pPr>
            <a:r>
              <a:rPr lang="en-US" altLang="ja-JP" sz="2438" b="1">
                <a:solidFill>
                  <a:schemeClr val="tx2"/>
                </a:solidFill>
                <a:latin typeface="Noto Sans JP" panose="020B0200000000000000" pitchFamily="50" charset="-128"/>
                <a:ea typeface="Noto Sans JP" panose="020B0200000000000000" pitchFamily="50" charset="-128"/>
                <a:cs typeface="+mj-cs"/>
              </a:rPr>
              <a:t>SNS</a:t>
            </a:r>
            <a:r>
              <a:rPr lang="ja-JP" altLang="en-US" sz="2438" b="1">
                <a:solidFill>
                  <a:schemeClr val="tx2"/>
                </a:solidFill>
                <a:latin typeface="Noto Sans JP" panose="020B0200000000000000" pitchFamily="50" charset="-128"/>
                <a:ea typeface="Noto Sans JP" panose="020B0200000000000000" pitchFamily="50" charset="-128"/>
                <a:cs typeface="+mj-cs"/>
              </a:rPr>
              <a:t>記事を地区</a:t>
            </a:r>
            <a:r>
              <a:rPr lang="en-US" altLang="ja-JP" sz="2438" b="1">
                <a:solidFill>
                  <a:schemeClr val="tx2"/>
                </a:solidFill>
                <a:latin typeface="Noto Sans JP" panose="020B0200000000000000" pitchFamily="50" charset="-128"/>
                <a:ea typeface="Noto Sans JP" panose="020B0200000000000000" pitchFamily="50" charset="-128"/>
                <a:cs typeface="+mj-cs"/>
              </a:rPr>
              <a:t>HP</a:t>
            </a:r>
            <a:r>
              <a:rPr lang="ja-JP" altLang="en-US" sz="2438" b="1">
                <a:solidFill>
                  <a:schemeClr val="tx2"/>
                </a:solidFill>
                <a:latin typeface="Noto Sans JP" panose="020B0200000000000000" pitchFamily="50" charset="-128"/>
                <a:ea typeface="Noto Sans JP" panose="020B0200000000000000" pitchFamily="50" charset="-128"/>
                <a:cs typeface="+mj-cs"/>
              </a:rPr>
              <a:t>に</a:t>
            </a:r>
            <a:endParaRPr lang="en-US" altLang="ja-JP" sz="2438" b="1">
              <a:solidFill>
                <a:schemeClr val="tx2"/>
              </a:solidFill>
              <a:latin typeface="Noto Sans JP" panose="020B0200000000000000" pitchFamily="50" charset="-128"/>
              <a:ea typeface="Noto Sans JP" panose="020B0200000000000000" pitchFamily="50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6"/>
              </a:spcAft>
            </a:pPr>
            <a:r>
              <a:rPr lang="ja-JP" altLang="en-US" sz="2438" b="1">
                <a:solidFill>
                  <a:schemeClr val="tx2"/>
                </a:solidFill>
                <a:latin typeface="Noto Sans JP" panose="020B0200000000000000" pitchFamily="50" charset="-128"/>
                <a:ea typeface="Noto Sans JP" panose="020B0200000000000000" pitchFamily="50" charset="-128"/>
                <a:cs typeface="+mj-cs"/>
              </a:rPr>
              <a:t>掲載されるようにするには</a:t>
            </a:r>
            <a:endParaRPr lang="ja-JP" altLang="en-US" sz="2438" b="1" dirty="0">
              <a:solidFill>
                <a:schemeClr val="tx2"/>
              </a:solidFill>
              <a:latin typeface="Noto Sans JP" panose="020B0200000000000000" pitchFamily="50" charset="-128"/>
              <a:ea typeface="Noto Sans JP" panose="020B0200000000000000" pitchFamily="50" charset="-128"/>
              <a:cs typeface="+mj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1FF1BFF-1A13-D7DE-E656-9169E9662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997" y="907285"/>
            <a:ext cx="3283749" cy="46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38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640D0-43F6-E5F0-6650-387925976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C88C7-AC6C-504A-D7F4-3FDEB58D9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486" y="1600702"/>
            <a:ext cx="6903033" cy="222007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43"/>
              </a:spcAft>
              <a:buNone/>
            </a:pPr>
            <a:r>
              <a:rPr lang="en-US" altLang="ja-JP" sz="1828" dirty="0">
                <a:solidFill>
                  <a:srgbClr val="0070C0"/>
                </a:solidFill>
                <a:highlight>
                  <a:srgbClr val="FFFFFF"/>
                </a:highligh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Facebook</a:t>
            </a:r>
          </a:p>
          <a:p>
            <a:pPr marL="261198" lvl="1" indent="-261198">
              <a:lnSpc>
                <a:spcPct val="120000"/>
              </a:lnSpc>
              <a:spcBef>
                <a:spcPts val="0"/>
              </a:spcBef>
              <a:spcAft>
                <a:spcPts val="343"/>
              </a:spcAft>
            </a:pPr>
            <a:r>
              <a:rPr lang="ja-JP" altLang="en-US" sz="1828" dirty="0">
                <a:solidFill>
                  <a:srgbClr val="212529"/>
                </a:solidFill>
                <a:highlight>
                  <a:srgbClr val="FFFFFF"/>
                </a:highligh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必ず以下のメンションを入れて投稿願います（半角文字）。</a:t>
            </a:r>
            <a:endParaRPr lang="en-US" altLang="ja-JP" sz="1828" dirty="0">
              <a:solidFill>
                <a:srgbClr val="212529"/>
              </a:solidFill>
              <a:highlight>
                <a:srgbClr val="FFFFFF"/>
              </a:highlight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marL="0" lvl="2" indent="0">
              <a:lnSpc>
                <a:spcPct val="120000"/>
              </a:lnSpc>
              <a:spcBef>
                <a:spcPts val="0"/>
              </a:spcBef>
              <a:spcAft>
                <a:spcPts val="343"/>
              </a:spcAft>
              <a:buNone/>
            </a:pPr>
            <a:r>
              <a:rPr lang="ja-JP" altLang="en-US" sz="1828" dirty="0">
                <a:solidFill>
                  <a:srgbClr val="0070C0"/>
                </a:solidFill>
                <a:highlight>
                  <a:srgbClr val="FFFFFF"/>
                </a:highligh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　</a:t>
            </a:r>
            <a:r>
              <a:rPr lang="en-US" altLang="ja-JP" sz="1828" dirty="0">
                <a:solidFill>
                  <a:srgbClr val="0070C0"/>
                </a:solidFill>
                <a:highlight>
                  <a:srgbClr val="FFFFFF"/>
                </a:highligh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@rotary2610</a:t>
            </a:r>
          </a:p>
          <a:p>
            <a:pPr marL="261198" lvl="2" indent="-261198">
              <a:lnSpc>
                <a:spcPct val="120000"/>
              </a:lnSpc>
              <a:spcBef>
                <a:spcPts val="0"/>
              </a:spcBef>
              <a:spcAft>
                <a:spcPts val="343"/>
              </a:spcAft>
            </a:pPr>
            <a:r>
              <a:rPr lang="ja-JP" altLang="en-US" sz="1828" dirty="0">
                <a:solidFill>
                  <a:srgbClr val="212529"/>
                </a:solidFill>
                <a:highlight>
                  <a:srgbClr val="FFFFFF"/>
                </a:highligh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入力するとメンション先候補が表示されるので、必ず“歯車マーク＋国際ロータリー第</a:t>
            </a:r>
            <a:r>
              <a:rPr lang="en-US" altLang="ja-JP" sz="1828" dirty="0">
                <a:solidFill>
                  <a:srgbClr val="212529"/>
                </a:solidFill>
                <a:highlight>
                  <a:srgbClr val="FFFFFF"/>
                </a:highligh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2610</a:t>
            </a:r>
            <a:r>
              <a:rPr lang="ja-JP" altLang="en-US" sz="1828" dirty="0">
                <a:solidFill>
                  <a:srgbClr val="212529"/>
                </a:solidFill>
                <a:highlight>
                  <a:srgbClr val="FFFFFF"/>
                </a:highligh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地区”をクリックして、文字が「国際ロータリー第</a:t>
            </a:r>
            <a:r>
              <a:rPr lang="en-US" altLang="ja-JP" sz="1828" dirty="0">
                <a:solidFill>
                  <a:srgbClr val="212529"/>
                </a:solidFill>
                <a:highlight>
                  <a:srgbClr val="FFFFFF"/>
                </a:highligh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2610</a:t>
            </a:r>
            <a:r>
              <a:rPr lang="ja-JP" altLang="en-US" sz="1828" dirty="0">
                <a:solidFill>
                  <a:srgbClr val="212529"/>
                </a:solidFill>
                <a:highlight>
                  <a:srgbClr val="FFFFFF"/>
                </a:highligh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地区」に変わるのを確認してから投稿して下さい。</a:t>
            </a:r>
            <a:endParaRPr lang="en-US" altLang="ja-JP" sz="1828" dirty="0">
              <a:solidFill>
                <a:srgbClr val="212529"/>
              </a:solidFill>
              <a:highlight>
                <a:srgbClr val="FFFFFF"/>
              </a:highlight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marL="261198" lvl="1" indent="-261198">
              <a:lnSpc>
                <a:spcPct val="120000"/>
              </a:lnSpc>
              <a:spcBef>
                <a:spcPts val="0"/>
              </a:spcBef>
              <a:spcAft>
                <a:spcPts val="343"/>
              </a:spcAft>
            </a:pPr>
            <a:endParaRPr lang="en-US" altLang="ja-JP" sz="1828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43"/>
              </a:spcAft>
            </a:pPr>
            <a:endParaRPr lang="ja-JP" altLang="en-US" sz="1828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D08FCB0-090C-5E96-10D6-8A47DE769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997" y="907285"/>
            <a:ext cx="3283749" cy="460019"/>
          </a:xfrm>
          <a:prstGeom prst="rect">
            <a:avLst/>
          </a:prstGeom>
        </p:spPr>
      </p:pic>
      <p:pic>
        <p:nvPicPr>
          <p:cNvPr id="5" name="図 4" descr="グラフィカル ユーザー インターフェイス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59068C7-F0F1-16AA-4E77-ED3ADE641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786" y="4123316"/>
            <a:ext cx="2896152" cy="1661125"/>
          </a:xfrm>
          <a:prstGeom prst="rect">
            <a:avLst/>
          </a:prstGeom>
        </p:spPr>
      </p:pic>
      <p:pic>
        <p:nvPicPr>
          <p:cNvPr id="6" name="図 5" descr="グラフィカル ユーザー インターフェイス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0FD0193-839A-132A-56CB-DBCD3F4DE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327" y="4123318"/>
            <a:ext cx="2869676" cy="166112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F2EA35-EBA6-0C8A-89F6-8F12A00F759A}"/>
              </a:ext>
            </a:extLst>
          </p:cNvPr>
          <p:cNvSpPr txBox="1"/>
          <p:nvPr/>
        </p:nvSpPr>
        <p:spPr>
          <a:xfrm>
            <a:off x="4879683" y="4734928"/>
            <a:ext cx="682751" cy="40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57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➔</a:t>
            </a:r>
          </a:p>
        </p:txBody>
      </p:sp>
    </p:spTree>
    <p:extLst>
      <p:ext uri="{BB962C8B-B14F-4D97-AF65-F5344CB8AC3E}">
        <p14:creationId xmlns:p14="http://schemas.microsoft.com/office/powerpoint/2010/main" val="3697986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79963" y="1519163"/>
            <a:ext cx="5746078" cy="560552"/>
          </a:xfrm>
          <a:prstGeom prst="rect">
            <a:avLst/>
          </a:prstGeom>
        </p:spPr>
        <p:txBody>
          <a:bodyPr vert="horz" wrap="square" lIns="0" tIns="6618" rIns="0" bIns="0" rtlCol="0">
            <a:spAutoFit/>
          </a:bodyPr>
          <a:lstStyle/>
          <a:p>
            <a:pPr marL="6618" algn="ctr">
              <a:spcBef>
                <a:spcPts val="52"/>
              </a:spcBef>
            </a:pPr>
            <a:r>
              <a:rPr sz="137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facebook</a:t>
            </a:r>
            <a:r>
              <a:rPr sz="1371" spc="-23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 </a:t>
            </a:r>
            <a:r>
              <a:rPr sz="1371" spc="-1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メンション機能についての注意事項</a:t>
            </a:r>
            <a:endParaRPr sz="1371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  <a:p>
            <a:pPr marL="1778190" marR="2647" indent="-267026" algn="r">
              <a:lnSpc>
                <a:spcPct val="204599"/>
              </a:lnSpc>
              <a:spcBef>
                <a:spcPts val="388"/>
              </a:spcBef>
            </a:pPr>
            <a:r>
              <a:rPr sz="1143" spc="-2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国際ロータリー第 </a:t>
            </a:r>
            <a:r>
              <a:rPr sz="1143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2610</a:t>
            </a:r>
            <a:r>
              <a:rPr sz="1143" spc="-39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 </a:t>
            </a:r>
            <a:r>
              <a:rPr sz="1143" spc="-13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地区</a:t>
            </a:r>
            <a:r>
              <a:rPr sz="1143" spc="-8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公共イメージ委員会</a:t>
            </a:r>
            <a:endParaRPr sz="1143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53479" y="2094445"/>
            <a:ext cx="6399042" cy="972973"/>
          </a:xfrm>
          <a:prstGeom prst="rect">
            <a:avLst/>
          </a:prstGeom>
        </p:spPr>
        <p:txBody>
          <a:bodyPr vert="horz" wrap="square" lIns="0" tIns="6618" rIns="0" bIns="0" rtlCol="0">
            <a:spAutoFit/>
          </a:bodyPr>
          <a:lstStyle/>
          <a:p>
            <a:pPr marL="6618">
              <a:lnSpc>
                <a:spcPct val="130000"/>
              </a:lnSpc>
              <a:spcBef>
                <a:spcPts val="52"/>
              </a:spcBef>
            </a:pPr>
            <a:r>
              <a:rPr sz="1257" spc="-1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＜正しいメンションの付け方＞</a:t>
            </a:r>
            <a:endParaRPr sz="1257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  <a:p>
            <a:pPr marL="79413">
              <a:lnSpc>
                <a:spcPct val="130000"/>
              </a:lnSpc>
            </a:pPr>
            <a:r>
              <a:rPr sz="1257" spc="-8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１．メンションつけるときは半角で</a:t>
            </a: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@</a:t>
            </a:r>
            <a:r>
              <a:rPr sz="1257" spc="-13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を入力</a:t>
            </a:r>
            <a:endParaRPr sz="1257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  <a:p>
            <a:pPr marL="225665" marR="2647" indent="-146252">
              <a:lnSpc>
                <a:spcPct val="130000"/>
              </a:lnSpc>
            </a:pPr>
            <a:r>
              <a:rPr sz="1257" spc="-26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２．</a:t>
            </a:r>
            <a:r>
              <a:rPr sz="1257" u="sng" spc="-26" dirty="0">
                <a:uFill>
                  <a:solidFill>
                    <a:srgbClr val="000000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@</a:t>
            </a:r>
            <a:r>
              <a:rPr sz="1257" u="sng" spc="-34" dirty="0">
                <a:uFill>
                  <a:solidFill>
                    <a:srgbClr val="000000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に続いて </a:t>
            </a:r>
            <a:r>
              <a:rPr sz="1257" u="sng" spc="-5" dirty="0">
                <a:uFill>
                  <a:solidFill>
                    <a:srgbClr val="000000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rotary2610</a:t>
            </a:r>
            <a:r>
              <a:rPr sz="1257" u="sng" spc="-10" dirty="0">
                <a:uFill>
                  <a:solidFill>
                    <a:srgbClr val="000000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 </a:t>
            </a:r>
            <a:r>
              <a:rPr sz="1257" u="sng" spc="-5" dirty="0">
                <a:uFill>
                  <a:solidFill>
                    <a:srgbClr val="000000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と半角で入力</a:t>
            </a:r>
            <a:r>
              <a:rPr sz="1257" spc="-4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すると、「国際ロータリー第 </a:t>
            </a: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2610</a:t>
            </a:r>
            <a:r>
              <a:rPr sz="1257" spc="-1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 </a:t>
            </a:r>
            <a:r>
              <a:rPr sz="1257" spc="-15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地区」が候補で</a:t>
            </a:r>
            <a:r>
              <a:rPr sz="1257" spc="-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表示されます。</a:t>
            </a:r>
            <a:r>
              <a:rPr sz="1257" spc="-8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（</a:t>
            </a: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画面</a:t>
            </a: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①</a:t>
            </a:r>
            <a:r>
              <a:rPr sz="1257" spc="-5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参照</a:t>
            </a:r>
            <a:r>
              <a:rPr sz="1257" spc="-26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）</a:t>
            </a:r>
            <a:endParaRPr sz="1257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3479" y="5344361"/>
            <a:ext cx="6399042" cy="470348"/>
          </a:xfrm>
          <a:prstGeom prst="rect">
            <a:avLst/>
          </a:prstGeom>
        </p:spPr>
        <p:txBody>
          <a:bodyPr vert="horz" wrap="square" lIns="0" tIns="6948" rIns="0" bIns="0" rtlCol="0">
            <a:spAutoFit/>
          </a:bodyPr>
          <a:lstStyle/>
          <a:p>
            <a:pPr marL="6618">
              <a:lnSpc>
                <a:spcPct val="130000"/>
              </a:lnSpc>
              <a:spcBef>
                <a:spcPts val="55"/>
              </a:spcBef>
            </a:pPr>
            <a:r>
              <a:rPr sz="1257" spc="-3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３．候補</a:t>
            </a:r>
            <a:r>
              <a:rPr sz="1257" u="sng" spc="-23" dirty="0">
                <a:uFill>
                  <a:solidFill>
                    <a:srgbClr val="000000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「国際ロータリー第 </a:t>
            </a:r>
            <a:r>
              <a:rPr sz="1257" u="sng" dirty="0">
                <a:uFill>
                  <a:solidFill>
                    <a:srgbClr val="000000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2610</a:t>
            </a:r>
            <a:r>
              <a:rPr sz="1257" u="sng" spc="-34" dirty="0">
                <a:uFill>
                  <a:solidFill>
                    <a:srgbClr val="000000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 </a:t>
            </a:r>
            <a:r>
              <a:rPr sz="1257" u="sng" spc="-5" dirty="0">
                <a:uFill>
                  <a:solidFill>
                    <a:srgbClr val="000000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地区」を選択</a:t>
            </a:r>
            <a:r>
              <a:rPr sz="1257" spc="-1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する。</a:t>
            </a:r>
            <a:endParaRPr sz="1257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  <a:p>
            <a:pPr marL="6618">
              <a:lnSpc>
                <a:spcPct val="130000"/>
              </a:lnSpc>
            </a:pPr>
            <a:r>
              <a:rPr sz="1257" spc="-5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４．選択すると、</a:t>
            </a:r>
            <a:r>
              <a:rPr sz="1257" u="sng" spc="-5" dirty="0">
                <a:uFill>
                  <a:solidFill>
                    <a:srgbClr val="000000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水色の背景</a:t>
            </a:r>
            <a:r>
              <a:rPr sz="1257" spc="-2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で「国際ロータリー第 </a:t>
            </a: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2610</a:t>
            </a:r>
            <a:r>
              <a:rPr sz="1257" spc="-26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 </a:t>
            </a:r>
            <a:r>
              <a:rPr sz="1257" spc="-1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地区」と表示されます。</a:t>
            </a:r>
            <a:r>
              <a:rPr sz="1257" spc="-8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（</a:t>
            </a: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画面</a:t>
            </a:r>
            <a:r>
              <a:rPr sz="1257" spc="-8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②</a:t>
            </a: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参照</a:t>
            </a:r>
            <a:r>
              <a:rPr sz="1257" spc="-26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）</a:t>
            </a:r>
            <a:endParaRPr sz="1257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85888" y="3124284"/>
            <a:ext cx="3134225" cy="204595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626519" y="3538539"/>
            <a:ext cx="652963" cy="18077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705" rIns="0" bIns="0" rtlCol="0">
            <a:spAutoFit/>
          </a:bodyPr>
          <a:lstStyle/>
          <a:p>
            <a:pPr marL="90001" algn="ctr">
              <a:spcBef>
                <a:spcPts val="313"/>
              </a:spcBef>
            </a:pPr>
            <a:r>
              <a:rPr sz="914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画面</a:t>
            </a:r>
            <a:r>
              <a:rPr sz="914" spc="-26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Calibri"/>
              </a:rPr>
              <a:t>①</a:t>
            </a:r>
            <a:endParaRPr sz="914" dirty="0">
              <a:latin typeface="BIZ UDPゴシック" panose="020B0400000000000000" pitchFamily="50" charset="-128"/>
              <a:ea typeface="BIZ UDPゴシック" panose="020B0400000000000000" pitchFamily="50" charset="-128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90604" y="3430423"/>
            <a:ext cx="740025" cy="21623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9C44C17-DF04-11F8-4987-B70899FBD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997" y="907285"/>
            <a:ext cx="3283749" cy="4600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66417" y="3124284"/>
            <a:ext cx="6573166" cy="599858"/>
          </a:xfrm>
          <a:prstGeom prst="rect">
            <a:avLst/>
          </a:prstGeom>
        </p:spPr>
        <p:txBody>
          <a:bodyPr vert="horz" wrap="square" lIns="0" tIns="6618" rIns="0" bIns="0" rtlCol="0">
            <a:spAutoFit/>
          </a:bodyPr>
          <a:lstStyle/>
          <a:p>
            <a:pPr marL="6618">
              <a:spcBef>
                <a:spcPts val="52"/>
              </a:spcBef>
            </a:pPr>
            <a:r>
              <a:rPr sz="1257" spc="-1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これで正式なメンションとして認識されます。</a:t>
            </a:r>
            <a:r>
              <a:rPr sz="1257" spc="-8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よくメンション入れているページは、</a:t>
            </a: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@</a:t>
            </a:r>
            <a:r>
              <a:rPr sz="1257" spc="-1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を入れるだけで候補表示されますので、毎回、</a:t>
            </a:r>
            <a:r>
              <a:rPr sz="1257" spc="-23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すべての文字を入力しなくても大丈夫です。</a:t>
            </a:r>
            <a:r>
              <a:rPr sz="1257" spc="-8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（</a:t>
            </a: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画面</a:t>
            </a: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③</a:t>
            </a:r>
            <a:r>
              <a:rPr sz="1257" spc="-5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参照</a:t>
            </a:r>
            <a:r>
              <a:rPr sz="1257" spc="-26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）</a:t>
            </a:r>
            <a:endParaRPr lang="en-US" sz="1257" spc="-26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  <a:p>
            <a:pPr marL="6618">
              <a:spcBef>
                <a:spcPts val="52"/>
              </a:spcBef>
            </a:pPr>
            <a:r>
              <a:rPr sz="1257" spc="-1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もちろん表示される候補から選択する必要はあります。</a:t>
            </a:r>
            <a:endParaRPr sz="1257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65754" y="5300829"/>
            <a:ext cx="6573166" cy="587368"/>
          </a:xfrm>
          <a:prstGeom prst="rect">
            <a:avLst/>
          </a:prstGeom>
        </p:spPr>
        <p:txBody>
          <a:bodyPr vert="horz" wrap="square" lIns="0" tIns="6948" rIns="0" bIns="0" rtlCol="0">
            <a:spAutoFit/>
          </a:bodyPr>
          <a:lstStyle/>
          <a:p>
            <a:pPr marL="6618">
              <a:spcBef>
                <a:spcPts val="55"/>
              </a:spcBef>
            </a:pPr>
            <a:r>
              <a:rPr sz="1257" spc="-39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以前の </a:t>
            </a: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2610</a:t>
            </a:r>
            <a:r>
              <a:rPr sz="1257" spc="-3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 </a:t>
            </a:r>
            <a:r>
              <a:rPr sz="1257" spc="-3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地区にアクセスされていた方だと、以前の</a:t>
            </a: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facebook</a:t>
            </a:r>
            <a:r>
              <a:rPr sz="1257" spc="-18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 </a:t>
            </a:r>
            <a:r>
              <a:rPr sz="1257" spc="-1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ページも表示されますので注意が必要です。</a:t>
            </a:r>
            <a:endParaRPr sz="1257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  <a:p>
            <a:pPr marL="6618"/>
            <a:r>
              <a:rPr sz="1257" u="sng" spc="-8" dirty="0">
                <a:uFill>
                  <a:solidFill>
                    <a:srgbClr val="000000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画像でいうとフォロワー</a:t>
            </a:r>
            <a:r>
              <a:rPr sz="1257" u="sng" dirty="0">
                <a:uFill>
                  <a:solidFill>
                    <a:srgbClr val="000000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60</a:t>
            </a:r>
            <a:r>
              <a:rPr sz="1257" u="sng" spc="-13" dirty="0">
                <a:uFill>
                  <a:solidFill>
                    <a:srgbClr val="000000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 </a:t>
            </a:r>
            <a:r>
              <a:rPr sz="1257" u="sng" spc="-8" dirty="0">
                <a:uFill>
                  <a:solidFill>
                    <a:srgbClr val="000000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人の方が正しいページ</a:t>
            </a:r>
            <a:r>
              <a:rPr sz="1257" spc="-99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です。</a:t>
            </a: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（</a:t>
            </a:r>
            <a:r>
              <a:rPr sz="1257" spc="-5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画面</a:t>
            </a: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③</a:t>
            </a:r>
            <a:r>
              <a:rPr sz="1257" spc="-5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参照</a:t>
            </a:r>
            <a:r>
              <a:rPr sz="1257" spc="-26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）</a:t>
            </a:r>
            <a:endParaRPr sz="1257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78EA5B4-6547-620B-F24B-591BBF28AA98}"/>
              </a:ext>
            </a:extLst>
          </p:cNvPr>
          <p:cNvGrpSpPr/>
          <p:nvPr/>
        </p:nvGrpSpPr>
        <p:grpSpPr>
          <a:xfrm>
            <a:off x="3560011" y="1550914"/>
            <a:ext cx="2938336" cy="1573372"/>
            <a:chOff x="4064000" y="1513043"/>
            <a:chExt cx="5143500" cy="2754157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64000" y="1513043"/>
              <a:ext cx="5143500" cy="2754157"/>
            </a:xfrm>
            <a:prstGeom prst="rect">
              <a:avLst/>
            </a:prstGeom>
          </p:spPr>
        </p:pic>
        <p:sp>
          <p:nvSpPr>
            <p:cNvPr id="6" name="object 6"/>
            <p:cNvSpPr txBox="1"/>
            <p:nvPr/>
          </p:nvSpPr>
          <p:spPr>
            <a:xfrm>
              <a:off x="6014018" y="1951881"/>
              <a:ext cx="976765" cy="257954"/>
            </a:xfrm>
            <a:prstGeom prst="rect">
              <a:avLst/>
            </a:prstGeom>
          </p:spPr>
          <p:txBody>
            <a:bodyPr vert="horz" wrap="square" lIns="0" tIns="6618" rIns="0" bIns="0" rtlCol="0">
              <a:spAutoFit/>
            </a:bodyPr>
            <a:lstStyle/>
            <a:p>
              <a:pPr marL="6618" algn="ctr">
                <a:spcBef>
                  <a:spcPts val="52"/>
                </a:spcBef>
              </a:pPr>
              <a:r>
                <a:rPr sz="914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ＭＳ 明朝"/>
                </a:rPr>
                <a:t>画面</a:t>
              </a:r>
              <a:r>
                <a:rPr sz="914" spc="-26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Calibri"/>
                </a:rPr>
                <a:t>②</a:t>
              </a:r>
              <a:endParaRPr sz="914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8607" y="1828800"/>
              <a:ext cx="1508853" cy="381000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A2BC0E8-9907-E2DE-D9E7-819BE0C202E1}"/>
              </a:ext>
            </a:extLst>
          </p:cNvPr>
          <p:cNvGrpSpPr/>
          <p:nvPr/>
        </p:nvGrpSpPr>
        <p:grpSpPr>
          <a:xfrm>
            <a:off x="3483832" y="3820778"/>
            <a:ext cx="2938336" cy="1349458"/>
            <a:chOff x="3930650" y="5562600"/>
            <a:chExt cx="5143500" cy="23622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30650" y="5562600"/>
              <a:ext cx="5143500" cy="23622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5643" y="5959040"/>
              <a:ext cx="1409067" cy="441761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5907461" y="6008197"/>
              <a:ext cx="1189879" cy="316438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39705" rIns="0" bIns="0" rtlCol="0">
              <a:spAutoFit/>
            </a:bodyPr>
            <a:lstStyle/>
            <a:p>
              <a:pPr marL="94965" algn="ctr">
                <a:spcBef>
                  <a:spcPts val="313"/>
                </a:spcBef>
              </a:pPr>
              <a:r>
                <a:rPr sz="914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ＭＳ 明朝"/>
                </a:rPr>
                <a:t>画面</a:t>
              </a:r>
              <a:r>
                <a:rPr sz="914" spc="-26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Calibri"/>
                </a:rPr>
                <a:t>③</a:t>
              </a:r>
              <a:endParaRPr sz="914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/>
              </a:endParaRPr>
            </a:p>
          </p:txBody>
        </p: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54B528C8-73F1-2100-5D5C-9522E5AE5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997" y="907285"/>
            <a:ext cx="3283749" cy="4600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77901" y="1966517"/>
            <a:ext cx="1350202" cy="200134"/>
          </a:xfrm>
          <a:prstGeom prst="rect">
            <a:avLst/>
          </a:prstGeom>
        </p:spPr>
        <p:txBody>
          <a:bodyPr vert="horz" wrap="square" lIns="0" tIns="6618" rIns="0" bIns="0" rtlCol="0">
            <a:spAutoFit/>
          </a:bodyPr>
          <a:lstStyle/>
          <a:p>
            <a:pPr marL="6618">
              <a:spcBef>
                <a:spcPts val="52"/>
              </a:spcBef>
            </a:pP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（</a:t>
            </a:r>
            <a:r>
              <a:rPr sz="1257" spc="-5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画面</a:t>
            </a: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④</a:t>
            </a:r>
            <a:r>
              <a:rPr sz="1257" spc="-5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参照</a:t>
            </a:r>
            <a:r>
              <a:rPr sz="1257" spc="-26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）</a:t>
            </a:r>
            <a:endParaRPr sz="1257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66417" y="3594080"/>
            <a:ext cx="6573166" cy="406407"/>
          </a:xfrm>
          <a:prstGeom prst="rect">
            <a:avLst/>
          </a:prstGeom>
        </p:spPr>
        <p:txBody>
          <a:bodyPr vert="horz" wrap="square" lIns="0" tIns="6618" rIns="0" bIns="0" rtlCol="0">
            <a:spAutoFit/>
          </a:bodyPr>
          <a:lstStyle/>
          <a:p>
            <a:pPr marL="6618">
              <a:spcBef>
                <a:spcPts val="52"/>
              </a:spcBef>
            </a:pPr>
            <a:r>
              <a:rPr sz="1257" spc="-8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・青色文字がなく「</a:t>
            </a:r>
            <a:r>
              <a:rPr sz="1257" spc="-5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@rotary2610</a:t>
            </a:r>
            <a:r>
              <a:rPr sz="1257" spc="-1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」のまま表示されているのは失敗している。</a:t>
            </a:r>
            <a:endParaRPr lang="en-US" sz="1257" spc="-10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  <a:p>
            <a:pPr marL="6618">
              <a:spcBef>
                <a:spcPts val="52"/>
              </a:spcBef>
            </a:pP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（</a:t>
            </a:r>
            <a:r>
              <a:rPr sz="1257" spc="-5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画面</a:t>
            </a: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⑤</a:t>
            </a:r>
            <a:r>
              <a:rPr sz="1257" spc="-5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参照</a:t>
            </a:r>
            <a:r>
              <a:rPr sz="1257" spc="-26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） </a:t>
            </a:r>
            <a:r>
              <a:rPr sz="1257" spc="-8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と区別が付きます。</a:t>
            </a:r>
            <a:endParaRPr sz="1257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66417" y="5387892"/>
            <a:ext cx="6573166" cy="501690"/>
          </a:xfrm>
          <a:prstGeom prst="rect">
            <a:avLst/>
          </a:prstGeom>
        </p:spPr>
        <p:txBody>
          <a:bodyPr vert="horz" wrap="square" lIns="0" tIns="6618" rIns="0" bIns="0" rtlCol="0">
            <a:spAutoFit/>
          </a:bodyPr>
          <a:lstStyle/>
          <a:p>
            <a:pPr marL="6618" marR="2647" indent="-331">
              <a:lnSpc>
                <a:spcPct val="136300"/>
              </a:lnSpc>
              <a:spcBef>
                <a:spcPts val="52"/>
              </a:spcBef>
            </a:pPr>
            <a:r>
              <a:rPr sz="1257" u="sng" spc="-10" dirty="0">
                <a:uFill>
                  <a:solidFill>
                    <a:srgbClr val="000000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メンションされた投稿は、地区ホームページの「最新ＳＮＳ投稿」のコーナーに掲載されま</a:t>
            </a:r>
            <a:r>
              <a:rPr sz="1257" u="sng" spc="-13" dirty="0">
                <a:uFill>
                  <a:solidFill>
                    <a:srgbClr val="000000"/>
                  </a:solidFill>
                </a:uFill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す。</a:t>
            </a:r>
            <a:endParaRPr sz="1257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  <a:p>
            <a:pPr marL="2847287" algn="r">
              <a:spcBef>
                <a:spcPts val="255"/>
              </a:spcBef>
            </a:pPr>
            <a:r>
              <a:rPr sz="1257" spc="-13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以上</a:t>
            </a:r>
            <a:endParaRPr sz="1257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4F6D0FE-7039-C572-C393-2CAFD8D4AE72}"/>
              </a:ext>
            </a:extLst>
          </p:cNvPr>
          <p:cNvGrpSpPr/>
          <p:nvPr/>
        </p:nvGrpSpPr>
        <p:grpSpPr>
          <a:xfrm>
            <a:off x="3168417" y="2214208"/>
            <a:ext cx="3569166" cy="1258325"/>
            <a:chOff x="3378522" y="2750327"/>
            <a:chExt cx="6247756" cy="2202673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9987" y="2750327"/>
              <a:ext cx="6056291" cy="22026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78522" y="3641304"/>
              <a:ext cx="2194719" cy="681283"/>
            </a:xfrm>
            <a:prstGeom prst="rect">
              <a:avLst/>
            </a:prstGeom>
          </p:spPr>
        </p:pic>
        <p:sp>
          <p:nvSpPr>
            <p:cNvPr id="8" name="object 8"/>
            <p:cNvSpPr txBox="1"/>
            <p:nvPr/>
          </p:nvSpPr>
          <p:spPr>
            <a:xfrm>
              <a:off x="6009183" y="3780682"/>
              <a:ext cx="986438" cy="257954"/>
            </a:xfrm>
            <a:prstGeom prst="rect">
              <a:avLst/>
            </a:prstGeom>
          </p:spPr>
          <p:txBody>
            <a:bodyPr vert="horz" wrap="square" lIns="0" tIns="6618" rIns="0" bIns="0" rtlCol="0">
              <a:spAutoFit/>
            </a:bodyPr>
            <a:lstStyle/>
            <a:p>
              <a:pPr marL="6618" algn="ctr">
                <a:spcBef>
                  <a:spcPts val="52"/>
                </a:spcBef>
              </a:pPr>
              <a:r>
                <a:rPr sz="914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ＭＳ 明朝"/>
                </a:rPr>
                <a:t>画面</a:t>
              </a:r>
              <a:r>
                <a:rPr sz="914" spc="-26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Calibri"/>
                </a:rPr>
                <a:t>④</a:t>
              </a:r>
              <a:endParaRPr sz="914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/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0C82543-0304-1E5C-A578-762EFDE8CD0F}"/>
              </a:ext>
            </a:extLst>
          </p:cNvPr>
          <p:cNvGrpSpPr/>
          <p:nvPr/>
        </p:nvGrpSpPr>
        <p:grpSpPr>
          <a:xfrm>
            <a:off x="3146960" y="4245633"/>
            <a:ext cx="3612084" cy="1142259"/>
            <a:chOff x="3340959" y="6306297"/>
            <a:chExt cx="6322883" cy="1999503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40959" y="6306297"/>
              <a:ext cx="6322883" cy="1999503"/>
            </a:xfrm>
            <a:prstGeom prst="rect">
              <a:avLst/>
            </a:prstGeom>
          </p:spPr>
        </p:pic>
        <p:sp>
          <p:nvSpPr>
            <p:cNvPr id="10" name="object 10"/>
            <p:cNvSpPr txBox="1"/>
            <p:nvPr/>
          </p:nvSpPr>
          <p:spPr>
            <a:xfrm>
              <a:off x="5874451" y="6904296"/>
              <a:ext cx="1255898" cy="258537"/>
            </a:xfrm>
            <a:prstGeom prst="rect">
              <a:avLst/>
            </a:prstGeom>
          </p:spPr>
          <p:txBody>
            <a:bodyPr vert="horz" wrap="square" lIns="0" tIns="6948" rIns="0" bIns="0" rtlCol="0">
              <a:spAutoFit/>
            </a:bodyPr>
            <a:lstStyle/>
            <a:p>
              <a:pPr marL="6618" algn="ctr">
                <a:spcBef>
                  <a:spcPts val="55"/>
                </a:spcBef>
              </a:pPr>
              <a:r>
                <a:rPr sz="914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ＭＳ 明朝"/>
                </a:rPr>
                <a:t>画面</a:t>
              </a:r>
              <a:r>
                <a:rPr sz="914" spc="-26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Calibri"/>
                </a:rPr>
                <a:t>⑤</a:t>
              </a:r>
              <a:endParaRPr sz="914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17702" y="6934200"/>
              <a:ext cx="1255898" cy="457200"/>
            </a:xfrm>
            <a:prstGeom prst="rect">
              <a:avLst/>
            </a:prstGeom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D7077655-9A73-F5B6-DE06-13FA85A3B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997" y="907285"/>
            <a:ext cx="3283749" cy="460019"/>
          </a:xfrm>
          <a:prstGeom prst="rect">
            <a:avLst/>
          </a:prstGeom>
        </p:spPr>
      </p:pic>
      <p:sp>
        <p:nvSpPr>
          <p:cNvPr id="13" name="object 4"/>
          <p:cNvSpPr txBox="1"/>
          <p:nvPr/>
        </p:nvSpPr>
        <p:spPr>
          <a:xfrm>
            <a:off x="1666417" y="1555454"/>
            <a:ext cx="6573166" cy="393583"/>
          </a:xfrm>
          <a:prstGeom prst="rect">
            <a:avLst/>
          </a:prstGeom>
        </p:spPr>
        <p:txBody>
          <a:bodyPr vert="horz" wrap="square" lIns="0" tIns="6618" rIns="0" bIns="0" rtlCol="0">
            <a:spAutoFit/>
          </a:bodyPr>
          <a:lstStyle/>
          <a:p>
            <a:pPr marL="6618">
              <a:spcBef>
                <a:spcPts val="52"/>
              </a:spcBef>
            </a:pPr>
            <a:r>
              <a:rPr sz="1257" spc="-1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参考までに、投稿された記事については、</a:t>
            </a:r>
            <a:endParaRPr sz="1257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  <a:p>
            <a:pPr marL="6618"/>
            <a:r>
              <a:rPr sz="1257" spc="-18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・青色で「国際ロータリー第 </a:t>
            </a:r>
            <a:r>
              <a:rPr sz="1257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2610</a:t>
            </a:r>
            <a:r>
              <a:rPr sz="1257" spc="-34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游明朝"/>
              </a:rPr>
              <a:t> </a:t>
            </a:r>
            <a:r>
              <a:rPr sz="1257" spc="-1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ＭＳ 明朝"/>
              </a:rPr>
              <a:t>地区」と表示されていれば入力の仕方が合っている。</a:t>
            </a:r>
            <a:endParaRPr sz="1257" dirty="0">
              <a:latin typeface="BIZ UDPゴシック" panose="020B0400000000000000" pitchFamily="50" charset="-128"/>
              <a:ea typeface="BIZ UDPゴシック" panose="020B0400000000000000" pitchFamily="50" charset="-128"/>
              <a:cs typeface="ＭＳ 明朝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566F4-69DC-8ABD-FB27-5E598B11A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487B4C-75D1-F006-061C-CEBD1DE56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522976"/>
            <a:ext cx="8543925" cy="1325563"/>
          </a:xfrm>
        </p:spPr>
        <p:txBody>
          <a:bodyPr>
            <a:normAutofit/>
          </a:bodyPr>
          <a:lstStyle/>
          <a:p>
            <a:r>
              <a:rPr lang="ja-JP" altLang="en-US" b="1" dirty="0"/>
              <a:t>地区</a:t>
            </a:r>
            <a:r>
              <a:rPr lang="en-US" altLang="ja-JP" b="1" dirty="0"/>
              <a:t>HP</a:t>
            </a:r>
            <a:r>
              <a:rPr lang="ja-JP" altLang="en-US" b="1" dirty="0"/>
              <a:t>での掲載状況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A18B3F6-DA07-139B-52E3-B832D0DF5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670" y="2547745"/>
            <a:ext cx="5196661" cy="320040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6173237-94A0-BE31-55B8-8CC2D2005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997" y="907285"/>
            <a:ext cx="3283749" cy="46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94773"/>
      </p:ext>
    </p:extLst>
  </p:cSld>
  <p:clrMapOvr>
    <a:masterClrMapping/>
  </p:clrMapOvr>
  <p:transition spd="slow"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CFCEEB-97EF-4BFF-2DB3-9DA1AC610B30}"/>
              </a:ext>
            </a:extLst>
          </p:cNvPr>
          <p:cNvSpPr txBox="1"/>
          <p:nvPr/>
        </p:nvSpPr>
        <p:spPr>
          <a:xfrm>
            <a:off x="427567" y="4959126"/>
            <a:ext cx="4454332" cy="404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031" dirty="0">
                <a:latin typeface="Noto Sans JP" panose="020B0200000000000000" pitchFamily="50" charset="-128"/>
                <a:ea typeface="Noto Sans JP" panose="020B0200000000000000" pitchFamily="50" charset="-128"/>
              </a:rPr>
              <a:t>https://rotary2610.gr.jp/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D4666C3-9D93-6A0D-B5EE-7DBF73BDF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63" y="2491397"/>
            <a:ext cx="2580861" cy="206468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B5B05BF-1AD5-2959-FE64-262C08332C15}"/>
              </a:ext>
            </a:extLst>
          </p:cNvPr>
          <p:cNvSpPr txBox="1"/>
          <p:nvPr/>
        </p:nvSpPr>
        <p:spPr>
          <a:xfrm>
            <a:off x="678697" y="1595299"/>
            <a:ext cx="3952072" cy="446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302" dirty="0">
                <a:latin typeface="Noto Sans JP" panose="020B0200000000000000" pitchFamily="50" charset="-128"/>
                <a:ea typeface="Noto Sans JP" panose="020B0200000000000000" pitchFamily="50" charset="-128"/>
              </a:rPr>
              <a:t>第</a:t>
            </a:r>
            <a:r>
              <a:rPr lang="en-US" altLang="ja-JP" sz="2302" dirty="0">
                <a:latin typeface="Noto Sans JP" panose="020B0200000000000000" pitchFamily="50" charset="-128"/>
                <a:ea typeface="Noto Sans JP" panose="020B0200000000000000" pitchFamily="50" charset="-128"/>
              </a:rPr>
              <a:t>2610</a:t>
            </a:r>
            <a:r>
              <a:rPr lang="ja-JP" altLang="en-US" sz="2302" dirty="0">
                <a:latin typeface="Noto Sans JP" panose="020B0200000000000000" pitchFamily="50" charset="-128"/>
                <a:ea typeface="Noto Sans JP" panose="020B0200000000000000" pitchFamily="50" charset="-128"/>
              </a:rPr>
              <a:t>地区ホームページ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F853BDE-7047-BF71-34CE-B8B8D5807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158" y="2451372"/>
            <a:ext cx="2580860" cy="206468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69F63D5-D5B2-456F-F689-E9869FAED618}"/>
              </a:ext>
            </a:extLst>
          </p:cNvPr>
          <p:cNvSpPr txBox="1"/>
          <p:nvPr/>
        </p:nvSpPr>
        <p:spPr>
          <a:xfrm>
            <a:off x="5170815" y="1564891"/>
            <a:ext cx="4111545" cy="446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302" dirty="0">
                <a:latin typeface="Noto Sans JP" panose="020B0200000000000000" pitchFamily="50" charset="-128"/>
                <a:ea typeface="Noto Sans JP" panose="020B0200000000000000" pitchFamily="50" charset="-128"/>
              </a:rPr>
              <a:t>第</a:t>
            </a:r>
            <a:r>
              <a:rPr lang="en-US" altLang="ja-JP" sz="2302" dirty="0">
                <a:latin typeface="Noto Sans JP" panose="020B0200000000000000" pitchFamily="50" charset="-128"/>
                <a:ea typeface="Noto Sans JP" panose="020B0200000000000000" pitchFamily="50" charset="-128"/>
              </a:rPr>
              <a:t>2610</a:t>
            </a:r>
            <a:r>
              <a:rPr lang="ja-JP" altLang="en-US" sz="2302" dirty="0">
                <a:latin typeface="Noto Sans JP" panose="020B0200000000000000" pitchFamily="50" charset="-128"/>
                <a:ea typeface="Noto Sans JP" panose="020B0200000000000000" pitchFamily="50" charset="-128"/>
              </a:rPr>
              <a:t>地区</a:t>
            </a:r>
            <a:r>
              <a:rPr lang="en-US" altLang="ja-JP" sz="2302" dirty="0">
                <a:latin typeface="Noto Sans JP" panose="020B0200000000000000" pitchFamily="50" charset="-128"/>
                <a:ea typeface="Noto Sans JP" panose="020B0200000000000000" pitchFamily="50" charset="-128"/>
              </a:rPr>
              <a:t>Facebook</a:t>
            </a:r>
            <a:r>
              <a:rPr lang="ja-JP" altLang="en-US" sz="2302" dirty="0">
                <a:latin typeface="Noto Sans JP" panose="020B0200000000000000" pitchFamily="50" charset="-128"/>
                <a:ea typeface="Noto Sans JP" panose="020B0200000000000000" pitchFamily="50" charset="-128"/>
              </a:rPr>
              <a:t>ページ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8B07ECB-E4FE-6712-4FB8-10DB2B7EE67B}"/>
              </a:ext>
            </a:extLst>
          </p:cNvPr>
          <p:cNvSpPr txBox="1"/>
          <p:nvPr/>
        </p:nvSpPr>
        <p:spPr>
          <a:xfrm>
            <a:off x="5916441" y="4804764"/>
            <a:ext cx="2949476" cy="717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31" dirty="0">
                <a:latin typeface="Noto Sans JP" panose="020B0200000000000000" pitchFamily="50" charset="-128"/>
                <a:ea typeface="Noto Sans JP" panose="020B0200000000000000" pitchFamily="50" charset="-128"/>
              </a:rPr>
              <a:t>https://www.facebook.com/rotary2610</a:t>
            </a:r>
            <a:endParaRPr lang="ja-JP" altLang="en-US" sz="2031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47B1501-CCB5-E7B8-71FA-487D79577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997" y="907285"/>
            <a:ext cx="3283749" cy="46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8108"/>
      </p:ext>
    </p:extLst>
  </p:cSld>
  <p:clrMapOvr>
    <a:masterClrMapping/>
  </p:clrMapOvr>
  <p:transition spd="slow">
    <p:wipe dir="u"/>
  </p:transition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1774</TotalTime>
  <Words>292</Words>
  <Application>Microsoft Office PowerPoint</Application>
  <PresentationFormat>A4 210 x 297 mm</PresentationFormat>
  <Paragraphs>45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6" baseType="lpstr">
      <vt:lpstr>Noto Serif JP</vt:lpstr>
      <vt:lpstr>游ゴシック Light</vt:lpstr>
      <vt:lpstr>Noto Sans JP</vt:lpstr>
      <vt:lpstr>BIZ UDPゴシック</vt:lpstr>
      <vt:lpstr>游ゴシック</vt:lpstr>
      <vt:lpstr>BIZ UDP明朝 Medium</vt:lpstr>
      <vt:lpstr>Arial</vt:lpstr>
      <vt:lpstr>Office テーマ</vt:lpstr>
      <vt:lpstr>掲載対象とするSNS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地区HPでの掲載状況</vt:lpstr>
      <vt:lpstr>PowerPoint プレゼンテーション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英一 中村</cp:lastModifiedBy>
  <cp:revision>4</cp:revision>
  <dcterms:created xsi:type="dcterms:W3CDTF">2025-03-03T01:45:41Z</dcterms:created>
  <dcterms:modified xsi:type="dcterms:W3CDTF">2025-07-24T05:35:42Z</dcterms:modified>
</cp:coreProperties>
</file>