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9" r:id="rId4"/>
    <p:sldMasterId id="2147483697" r:id="rId5"/>
    <p:sldMasterId id="2147483712" r:id="rId6"/>
  </p:sldMasterIdLst>
  <p:notesMasterIdLst>
    <p:notesMasterId r:id="rId36"/>
  </p:notesMasterIdLst>
  <p:sldIdLst>
    <p:sldId id="7740" r:id="rId7"/>
    <p:sldId id="8341" r:id="rId8"/>
    <p:sldId id="262" r:id="rId9"/>
    <p:sldId id="8348" r:id="rId10"/>
    <p:sldId id="8349" r:id="rId11"/>
    <p:sldId id="8350" r:id="rId12"/>
    <p:sldId id="8351" r:id="rId13"/>
    <p:sldId id="8352" r:id="rId14"/>
    <p:sldId id="8353" r:id="rId15"/>
    <p:sldId id="8354" r:id="rId16"/>
    <p:sldId id="2351" r:id="rId17"/>
    <p:sldId id="2352" r:id="rId18"/>
    <p:sldId id="7736" r:id="rId19"/>
    <p:sldId id="7739" r:id="rId20"/>
    <p:sldId id="871" r:id="rId21"/>
    <p:sldId id="326" r:id="rId22"/>
    <p:sldId id="344" r:id="rId23"/>
    <p:sldId id="2377" r:id="rId24"/>
    <p:sldId id="8342" r:id="rId25"/>
    <p:sldId id="8343" r:id="rId26"/>
    <p:sldId id="8330" r:id="rId27"/>
    <p:sldId id="8344" r:id="rId28"/>
    <p:sldId id="8334" r:id="rId29"/>
    <p:sldId id="8335" r:id="rId30"/>
    <p:sldId id="8345" r:id="rId31"/>
    <p:sldId id="8355" r:id="rId32"/>
    <p:sldId id="2400" r:id="rId33"/>
    <p:sldId id="2434" r:id="rId34"/>
    <p:sldId id="8346" r:id="rId35"/>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46A"/>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7" autoAdjust="0"/>
    <p:restoredTop sz="93195" autoAdjust="0"/>
  </p:normalViewPr>
  <p:slideViewPr>
    <p:cSldViewPr snapToGrid="0">
      <p:cViewPr varScale="1">
        <p:scale>
          <a:sx n="63" d="100"/>
          <a:sy n="63" d="100"/>
        </p:scale>
        <p:origin x="744" y="2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1AB6B81-A76D-437F-9A36-CC387FEB2EFF}" type="datetimeFigureOut">
              <a:rPr kumimoji="1" lang="ja-JP" altLang="en-US" smtClean="0"/>
              <a:t>2025/7/31</a:t>
            </a:fld>
            <a:endParaRPr kumimoji="1" lang="ja-JP" altLang="en-US"/>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F4EE0CA-0C9F-49A0-9388-BAE25D4D74AD}" type="slidenum">
              <a:rPr kumimoji="1" lang="ja-JP" altLang="en-US" smtClean="0"/>
              <a:t>‹#›</a:t>
            </a:fld>
            <a:endParaRPr kumimoji="1" lang="ja-JP" altLang="en-US"/>
          </a:p>
        </p:txBody>
      </p:sp>
    </p:spTree>
    <p:extLst>
      <p:ext uri="{BB962C8B-B14F-4D97-AF65-F5344CB8AC3E}">
        <p14:creationId xmlns:p14="http://schemas.microsoft.com/office/powerpoint/2010/main" val="31734851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95B6F3E-B54A-490A-9508-662DFD249861}" type="slidenum">
              <a:rPr kumimoji="1" lang="ja-JP" altLang="en-US" smtClean="0"/>
              <a:t>1</a:t>
            </a:fld>
            <a:endParaRPr kumimoji="1" lang="ja-JP" altLang="en-US"/>
          </a:p>
        </p:txBody>
      </p:sp>
    </p:spTree>
    <p:extLst>
      <p:ext uri="{BB962C8B-B14F-4D97-AF65-F5344CB8AC3E}">
        <p14:creationId xmlns:p14="http://schemas.microsoft.com/office/powerpoint/2010/main" val="96017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0" u="none" baseline="0"/>
              <a:t>まず、いくつかの用語を確認したいと思います。 </a:t>
            </a:r>
            <a:endParaRPr lang="ja" b="1" baseline="0" dirty="0"/>
          </a:p>
          <a:p>
            <a:endParaRPr lang="ja" b="1" dirty="0"/>
          </a:p>
          <a:p>
            <a:pPr marL="0" lvl="1" algn="l" rtl="0" eaLnBrk="0" fontAlgn="base" hangingPunct="0">
              <a:spcBef>
                <a:spcPct val="30000"/>
              </a:spcBef>
              <a:spcAft>
                <a:spcPct val="0"/>
              </a:spcAft>
              <a:defRPr/>
            </a:pPr>
            <a:r>
              <a:rPr lang="ja" b="0" i="0" u="none" baseline="0"/>
              <a:t>ロータリーのロゴは、「公式ロゴ」と呼ばれます。この公式ロゴは、「Rotary」の文字とロータリーの歯車から構成されています。これとは別に、歯車から「ROTARY INTERNATIONAL」の文字が取り除かれた簡易ロゴもあります。どちらも国際ロータリーの公式ロゴとみなされます。 </a:t>
            </a:r>
            <a:endParaRPr lang="ja" dirty="0">
              <a:cs typeface="Noto Sans JP"/>
            </a:endParaRPr>
          </a:p>
          <a:p>
            <a:pPr lvl="1" algn="l" defTabSz="912937" rtl="0">
              <a:spcBef>
                <a:spcPct val="30000"/>
              </a:spcBef>
              <a:spcAft>
                <a:spcPct val="0"/>
              </a:spcAft>
              <a:defRPr/>
            </a:pPr>
            <a:endParaRPr lang="ja" dirty="0"/>
          </a:p>
          <a:p>
            <a:pPr algn="l" defTabSz="912937" rtl="0">
              <a:defRPr/>
            </a:pPr>
            <a:r>
              <a:rPr lang="ja" b="0" i="0" u="none" baseline="0"/>
              <a:t>続いて、「誇りのシンボル」があり、これは一般にロータリーの歯車として知られているものです。「誇りのシンボル」は、公式ロゴまたは簡易公式ロゴが使用されている場合にのみ、一緒に使用することができます。 </a:t>
            </a:r>
            <a:endParaRPr lang="ja" baseline="0" dirty="0">
              <a:cs typeface="Noto Sans JP"/>
            </a:endParaRPr>
          </a:p>
          <a:p>
            <a:pPr marL="0" marR="0" indent="0" algn="l" defTabSz="912937" rtl="0" eaLnBrk="1" fontAlgn="auto" latinLnBrk="0" hangingPunct="1">
              <a:lnSpc>
                <a:spcPct val="100000"/>
              </a:lnSpc>
              <a:spcBef>
                <a:spcPts val="0"/>
              </a:spcBef>
              <a:spcAft>
                <a:spcPts val="0"/>
              </a:spcAft>
              <a:buClrTx/>
              <a:buSzTx/>
              <a:buFontTx/>
              <a:buNone/>
              <a:tabLst/>
              <a:defRPr/>
            </a:pPr>
            <a:endParaRPr lang="ja" baseline="0" dirty="0"/>
          </a:p>
          <a:p>
            <a:pPr algn="l" defTabSz="912937" rtl="0">
              <a:defRPr/>
            </a:pPr>
            <a:r>
              <a:rPr lang="ja" b="0" i="0" u="none" baseline="0"/>
              <a:t>これらの要素が、ロータリーのビジュアルアイデンティティの基礎です。ロータリーのロゴは、適切に使用することで、地元でもたらしているインパクトと世界的な活動について効果的に伝えることができます。 </a:t>
            </a:r>
            <a:endParaRPr lang="ja" b="0" baseline="0" dirty="0">
              <a:cs typeface="Noto Sans JP"/>
            </a:endParaRPr>
          </a:p>
          <a:p>
            <a:pPr algn="l" defTabSz="912937" rtl="0">
              <a:defRPr/>
            </a:pPr>
            <a:endParaRPr lang="ja" altLang="en-US" baseline="0" dirty="0">
              <a:latin typeface="Noto Sans JP" panose="020B0604020202020204" pitchFamily="34" charset="0"/>
              <a:ea typeface="MS PMincho" charset="-128"/>
            </a:endParaRPr>
          </a:p>
          <a:p>
            <a:pPr marL="0" marR="0" indent="0" algn="l" defTabSz="912937" rtl="0" eaLnBrk="1" fontAlgn="auto" latinLnBrk="0" hangingPunct="1">
              <a:lnSpc>
                <a:spcPct val="100000"/>
              </a:lnSpc>
              <a:spcBef>
                <a:spcPts val="0"/>
              </a:spcBef>
              <a:spcAft>
                <a:spcPts val="0"/>
              </a:spcAft>
              <a:buClrTx/>
              <a:buSzTx/>
              <a:buFontTx/>
              <a:buNone/>
              <a:tabLst/>
              <a:defRPr/>
            </a:pPr>
            <a:endParaRPr lang="ja" dirty="0"/>
          </a:p>
          <a:p>
            <a:endParaRPr lang="ja" dirty="0"/>
          </a:p>
          <a:p>
            <a:endParaRPr lang="ja" dirty="0"/>
          </a:p>
          <a:p>
            <a:endParaRPr lang="ja" dirty="0"/>
          </a:p>
          <a:p>
            <a:endParaRPr lang="ja" altLang="en-US" dirty="0">
              <a:latin typeface="Noto Sans JP" panose="020B0604020202020204" pitchFamily="34" charset="0"/>
              <a:ea typeface="MS PMincho" charset="-128"/>
            </a:endParaRPr>
          </a:p>
          <a:p>
            <a:endParaRPr lang="ja"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sz="1200" b="0" i="0" u="none" strike="noStrike" kern="1200" cap="none" spc="0" normalizeH="0" baseline="0" noProof="0">
                <a:ln>
                  <a:noFill/>
                </a:ln>
                <a:solidFill>
                  <a:prstClr val="black"/>
                </a:solidFill>
                <a:effectLst/>
                <a:uLnTx/>
                <a:uFillTx/>
                <a:latin typeface="MS PMincho"/>
                <a:ea typeface="MS PMincho"/>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ja" alt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116648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ct val="30000"/>
              </a:spcBef>
              <a:spcAft>
                <a:spcPct val="0"/>
              </a:spcAft>
              <a:defRPr/>
            </a:pPr>
            <a:r>
              <a:rPr lang="ja" b="0" i="0" u="none" baseline="0"/>
              <a:t>クラブと地区は、ロータリーのロゴに、クラブ名または地区番号を入れて使用する必要があります。</a:t>
            </a:r>
            <a:r>
              <a:rPr lang="ja" b="0" i="0" u="none" baseline="0">
                <a:latin typeface="Noto Sans JP"/>
                <a:ea typeface="MS PMincho"/>
                <a:cs typeface="Noto Sans JP"/>
              </a:rPr>
              <a:t>これが、クラブや地区（または多地区合同組織）の公式のロータリーロゴとなります。</a:t>
            </a:r>
            <a:endParaRPr lang="ja"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sz="1200" b="0" i="0" u="none" strike="noStrike" kern="1200" cap="none" spc="0" normalizeH="0" baseline="0" noProof="0">
                <a:ln>
                  <a:noFill/>
                </a:ln>
                <a:solidFill>
                  <a:prstClr val="black"/>
                </a:solidFill>
                <a:effectLst/>
                <a:uLnTx/>
                <a:uFillTx/>
                <a:latin typeface="MS PMincho"/>
                <a:ea typeface="MS PMincho"/>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ja" alt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3427063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ED9D188-F2FF-4BF9-9898-9FAD0BDC0452}" type="slidenum">
              <a:rPr kumimoji="1" lang="ja-JP" altLang="en-US" smtClean="0"/>
              <a:t>18</a:t>
            </a:fld>
            <a:endParaRPr kumimoji="1" lang="ja-JP" altLang="en-US"/>
          </a:p>
        </p:txBody>
      </p:sp>
    </p:spTree>
    <p:extLst>
      <p:ext uri="{BB962C8B-B14F-4D97-AF65-F5344CB8AC3E}">
        <p14:creationId xmlns:p14="http://schemas.microsoft.com/office/powerpoint/2010/main" val="3705059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メイリオ" panose="020B0604030504040204" pitchFamily="50" charset="-128"/>
                <a:ea typeface="メイリオ"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9453094" y="2"/>
            <a:ext cx="2738908" cy="365125"/>
          </a:xfrm>
          <a:prstGeom prst="rect">
            <a:avLst/>
          </a:prstGeom>
        </p:spPr>
        <p:txBody>
          <a:bodyPr/>
          <a:lstStyle>
            <a:lvl1pPr>
              <a:defRPr>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7" name="Slide Number Placeholder 5"/>
          <p:cNvSpPr>
            <a:spLocks noGrp="1"/>
          </p:cNvSpPr>
          <p:nvPr>
            <p:ph type="sldNum" sz="quarter" idx="4"/>
          </p:nvPr>
        </p:nvSpPr>
        <p:spPr>
          <a:xfrm>
            <a:off x="-1" y="6492875"/>
            <a:ext cx="66442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350260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0902122" y="2"/>
            <a:ext cx="1289879"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7" name="Slide Number Placeholder 5"/>
          <p:cNvSpPr>
            <a:spLocks noGrp="1"/>
          </p:cNvSpPr>
          <p:nvPr>
            <p:ph type="sldNum" sz="quarter" idx="4"/>
          </p:nvPr>
        </p:nvSpPr>
        <p:spPr>
          <a:xfrm>
            <a:off x="1" y="6492876"/>
            <a:ext cx="83819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668656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0902122" y="2"/>
            <a:ext cx="1289879"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7" name="Slide Number Placeholder 5"/>
          <p:cNvSpPr>
            <a:spLocks noGrp="1"/>
          </p:cNvSpPr>
          <p:nvPr>
            <p:ph type="sldNum" sz="quarter" idx="4"/>
          </p:nvPr>
        </p:nvSpPr>
        <p:spPr>
          <a:xfrm>
            <a:off x="2" y="6513029"/>
            <a:ext cx="838200"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293856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066641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481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7" name="フッター プレースホルダー 2"/>
          <p:cNvSpPr>
            <a:spLocks noGrp="1"/>
          </p:cNvSpPr>
          <p:nvPr>
            <p:ph type="ftr" sz="quarter" idx="11"/>
          </p:nvPr>
        </p:nvSpPr>
        <p:spPr>
          <a:xfrm>
            <a:off x="0" y="6486280"/>
            <a:ext cx="12192000" cy="365125"/>
          </a:xfrm>
        </p:spPr>
        <p:txBody>
          <a:bodyPr/>
          <a:lstStyle/>
          <a:p>
            <a:r>
              <a:rPr lang="en-US" altLang="ja-JP">
                <a:solidFill>
                  <a:srgbClr val="5B9BD5"/>
                </a:solidFill>
              </a:rPr>
              <a:t>Keiju Healthcare System</a:t>
            </a:r>
            <a:endParaRPr lang="ja-JP" altLang="en-US" dirty="0">
              <a:solidFill>
                <a:srgbClr val="5B9BD5"/>
              </a:solidFill>
            </a:endParaRPr>
          </a:p>
        </p:txBody>
      </p:sp>
      <p:sp>
        <p:nvSpPr>
          <p:cNvPr id="6" name="Slide Number Placeholder 5"/>
          <p:cNvSpPr>
            <a:spLocks noGrp="1"/>
          </p:cNvSpPr>
          <p:nvPr>
            <p:ph type="sldNum" sz="quarter" idx="4"/>
          </p:nvPr>
        </p:nvSpPr>
        <p:spPr>
          <a:xfrm>
            <a:off x="0" y="6486279"/>
            <a:ext cx="126670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fld id="{E3E7C319-E5B4-458F-9028-06A988648FEA}" type="slidenum">
              <a:rPr lang="ja-JP" altLang="en-US" smtClean="0">
                <a:solidFill>
                  <a:srgbClr val="5B9BD5">
                    <a:lumMod val="50000"/>
                  </a:srgbClr>
                </a:solidFill>
              </a:rPr>
              <a:pPr/>
              <a:t>‹#›</a:t>
            </a:fld>
            <a:endParaRPr lang="ja-JP" altLang="en-US" dirty="0">
              <a:solidFill>
                <a:srgbClr val="5B9BD5">
                  <a:lumMod val="50000"/>
                </a:srgbClr>
              </a:solidFill>
            </a:endParaRPr>
          </a:p>
        </p:txBody>
      </p:sp>
      <p:sp>
        <p:nvSpPr>
          <p:cNvPr id="5" name="正方形/長方形 4">
            <a:extLst>
              <a:ext uri="{FF2B5EF4-FFF2-40B4-BE49-F238E27FC236}">
                <a16:creationId xmlns:a16="http://schemas.microsoft.com/office/drawing/2014/main" id="{11133BD2-0A42-CC4E-891D-E0B7D6AC636D}"/>
              </a:ext>
            </a:extLst>
          </p:cNvPr>
          <p:cNvSpPr/>
          <p:nvPr userDrawn="1"/>
        </p:nvSpPr>
        <p:spPr>
          <a:xfrm>
            <a:off x="896963" y="1136346"/>
            <a:ext cx="10398076" cy="5139869"/>
          </a:xfrm>
          <a:prstGeom prst="rect">
            <a:avLst/>
          </a:prstGeom>
          <a:ln>
            <a:noFill/>
          </a:ln>
        </p:spPr>
        <p:txBody>
          <a:bodyPr wrap="square">
            <a:spAutoFit/>
          </a:bodyPr>
          <a:lstStyle/>
          <a:p>
            <a:pPr>
              <a:lnSpc>
                <a:spcPct val="100000"/>
              </a:lnSpc>
              <a:spcBef>
                <a:spcPts val="1200"/>
              </a:spcBef>
            </a:pPr>
            <a:r>
              <a:rPr lang="en-US" altLang="ja-JP" sz="1600" dirty="0"/>
              <a:t>1994     </a:t>
            </a:r>
            <a:r>
              <a:rPr lang="ja-JP" altLang="en-US" sz="1600" dirty="0"/>
              <a:t>　物の管理　　　　　　　　</a:t>
            </a:r>
            <a:r>
              <a:rPr lang="en-US" altLang="ja-JP" sz="1600" dirty="0"/>
              <a:t>SPD</a:t>
            </a:r>
            <a:r>
              <a:rPr lang="ja-JP" altLang="en-US" sz="1600" dirty="0"/>
              <a:t>（診療材料・薬）</a:t>
            </a:r>
          </a:p>
          <a:p>
            <a:pPr>
              <a:lnSpc>
                <a:spcPct val="100000"/>
              </a:lnSpc>
              <a:spcBef>
                <a:spcPts val="1200"/>
              </a:spcBef>
            </a:pPr>
            <a:r>
              <a:rPr lang="en-US" altLang="ja-JP" sz="1600" dirty="0"/>
              <a:t>1997     </a:t>
            </a:r>
            <a:r>
              <a:rPr lang="ja-JP" altLang="en-US" sz="1600" dirty="0"/>
              <a:t>　情報の管理　　　　　　　統合オーダリングシステム</a:t>
            </a:r>
          </a:p>
          <a:p>
            <a:pPr>
              <a:lnSpc>
                <a:spcPct val="100000"/>
              </a:lnSpc>
              <a:spcBef>
                <a:spcPts val="1200"/>
              </a:spcBef>
            </a:pPr>
            <a:r>
              <a:rPr lang="en-US" altLang="ja-JP" sz="1600" dirty="0"/>
              <a:t>1998     </a:t>
            </a:r>
            <a:r>
              <a:rPr lang="ja-JP" altLang="en-US" sz="1600" dirty="0"/>
              <a:t>　情報の共有　　　　　　　施設間連携</a:t>
            </a:r>
            <a:endParaRPr lang="en-US" altLang="ja-JP" sz="1600" dirty="0"/>
          </a:p>
          <a:p>
            <a:pPr>
              <a:lnSpc>
                <a:spcPct val="100000"/>
              </a:lnSpc>
              <a:spcBef>
                <a:spcPts val="1200"/>
              </a:spcBef>
            </a:pPr>
            <a:r>
              <a:rPr lang="en-US" altLang="ja-JP" sz="1600" dirty="0"/>
              <a:t>2000     </a:t>
            </a:r>
            <a:r>
              <a:rPr lang="ja-JP" altLang="en-US" sz="1600" dirty="0"/>
              <a:t>　情報の集約　　　　　　　</a:t>
            </a:r>
            <a:r>
              <a:rPr lang="ja-JP" altLang="en-US" sz="1600" dirty="0" err="1"/>
              <a:t>けいじゅ</a:t>
            </a:r>
            <a:r>
              <a:rPr lang="ja-JP" altLang="en-US" sz="1600" dirty="0"/>
              <a:t>サービスセンター開設（医療介護初）</a:t>
            </a:r>
          </a:p>
          <a:p>
            <a:pPr>
              <a:lnSpc>
                <a:spcPct val="100000"/>
              </a:lnSpc>
              <a:spcBef>
                <a:spcPts val="1200"/>
              </a:spcBef>
            </a:pPr>
            <a:r>
              <a:rPr lang="en-US" altLang="ja-JP" sz="1600" dirty="0"/>
              <a:t>2002     </a:t>
            </a:r>
            <a:r>
              <a:rPr lang="ja-JP" altLang="en-US" sz="1600" dirty="0"/>
              <a:t>　情報の質向上　　　　　　電子カルテ</a:t>
            </a:r>
          </a:p>
          <a:p>
            <a:pPr>
              <a:lnSpc>
                <a:spcPct val="100000"/>
              </a:lnSpc>
              <a:spcBef>
                <a:spcPts val="1200"/>
              </a:spcBef>
            </a:pPr>
            <a:r>
              <a:rPr lang="en-US" altLang="ja-JP" sz="1600" dirty="0"/>
              <a:t>2003     </a:t>
            </a:r>
            <a:r>
              <a:rPr lang="ja-JP" altLang="en-US" sz="1600" dirty="0"/>
              <a:t>　食の管理　　　　　　　　セントラルキッチン（</a:t>
            </a:r>
            <a:r>
              <a:rPr lang="en-US" altLang="ja-JP" sz="1600" dirty="0"/>
              <a:t>HACCAP</a:t>
            </a:r>
            <a:r>
              <a:rPr lang="ja-JP" altLang="en-US" sz="1600" dirty="0"/>
              <a:t>対応）</a:t>
            </a:r>
          </a:p>
          <a:p>
            <a:pPr>
              <a:lnSpc>
                <a:spcPct val="100000"/>
              </a:lnSpc>
              <a:spcBef>
                <a:spcPts val="1200"/>
              </a:spcBef>
            </a:pPr>
            <a:r>
              <a:rPr lang="en-US" altLang="ja-JP" sz="1600" dirty="0"/>
              <a:t>2006     </a:t>
            </a:r>
            <a:r>
              <a:rPr lang="ja-JP" altLang="en-US" sz="1600" dirty="0"/>
              <a:t>　グループ内情報再統合　　医療・介護・福祉カルテ統合</a:t>
            </a:r>
          </a:p>
          <a:p>
            <a:pPr>
              <a:lnSpc>
                <a:spcPct val="100000"/>
              </a:lnSpc>
              <a:spcBef>
                <a:spcPts val="1200"/>
              </a:spcBef>
            </a:pPr>
            <a:r>
              <a:rPr lang="en-US" altLang="ja-JP" sz="1600" dirty="0"/>
              <a:t>2014     </a:t>
            </a:r>
            <a:r>
              <a:rPr lang="ja-JP" altLang="en-US" sz="1600" dirty="0"/>
              <a:t>　ユニバーサルな環境　　　仮想化環境構築</a:t>
            </a:r>
            <a:endParaRPr lang="en-US" altLang="ja-JP" sz="1600" dirty="0"/>
          </a:p>
          <a:p>
            <a:pPr>
              <a:lnSpc>
                <a:spcPct val="100000"/>
              </a:lnSpc>
              <a:spcBef>
                <a:spcPts val="1200"/>
              </a:spcBef>
            </a:pPr>
            <a:r>
              <a:rPr lang="en-US" altLang="ja-JP" sz="1600" dirty="0"/>
              <a:t>2017     </a:t>
            </a:r>
            <a:r>
              <a:rPr lang="ja-JP" altLang="en-US" sz="1600" dirty="0"/>
              <a:t>　患者との情報共有　　　　</a:t>
            </a:r>
            <a:r>
              <a:rPr lang="en-US" altLang="ja-JP" sz="1600" dirty="0"/>
              <a:t>PHR</a:t>
            </a:r>
            <a:r>
              <a:rPr lang="ja-JP" altLang="en-US" sz="1600" dirty="0"/>
              <a:t>（</a:t>
            </a:r>
            <a:r>
              <a:rPr lang="en-US" altLang="ja-JP" sz="1600" dirty="0"/>
              <a:t>Personal Health Record</a:t>
            </a:r>
            <a:r>
              <a:rPr lang="ja-JP" altLang="en-US" sz="1600" dirty="0"/>
              <a:t>）カルテコ</a:t>
            </a:r>
            <a:endParaRPr lang="en-US" altLang="ja-JP" sz="1600" dirty="0"/>
          </a:p>
          <a:p>
            <a:pPr>
              <a:lnSpc>
                <a:spcPct val="100000"/>
              </a:lnSpc>
              <a:spcBef>
                <a:spcPts val="1200"/>
              </a:spcBef>
            </a:pPr>
            <a:r>
              <a:rPr lang="en-US" altLang="ja-JP" sz="1600" dirty="0"/>
              <a:t>2018     </a:t>
            </a:r>
            <a:r>
              <a:rPr lang="ja-JP" altLang="en-US" sz="1600" dirty="0"/>
              <a:t>　</a:t>
            </a:r>
            <a:r>
              <a:rPr lang="ja-JP" altLang="en-US" sz="1600"/>
              <a:t>働き方改革　　　　　　　</a:t>
            </a:r>
            <a:r>
              <a:rPr lang="ja-JP" altLang="en-US" sz="1600" dirty="0"/>
              <a:t>健康経営優良法人（ホワイト</a:t>
            </a:r>
            <a:r>
              <a:rPr lang="en-US" altLang="ja-JP" sz="1600" dirty="0"/>
              <a:t>500</a:t>
            </a:r>
            <a:r>
              <a:rPr lang="ja-JP" altLang="en-US" sz="1600" dirty="0"/>
              <a:t>）</a:t>
            </a:r>
            <a:endParaRPr lang="en-US" altLang="ja-JP" sz="1600" dirty="0"/>
          </a:p>
          <a:p>
            <a:pPr marL="342900" indent="-342900">
              <a:lnSpc>
                <a:spcPct val="100000"/>
              </a:lnSpc>
              <a:spcBef>
                <a:spcPts val="1200"/>
              </a:spcBef>
              <a:buAutoNum type="arabicPlain" startAt="2019"/>
            </a:pPr>
            <a:r>
              <a:rPr lang="ja-JP" altLang="en-US" sz="1600" dirty="0"/>
              <a:t>　　 </a:t>
            </a:r>
            <a:r>
              <a:rPr lang="ja-JP" altLang="en-US" sz="1600"/>
              <a:t>働き方改革・</a:t>
            </a:r>
            <a:r>
              <a:rPr lang="ja-JP" altLang="en-US" sz="1600" dirty="0"/>
              <a:t>生産性向上　</a:t>
            </a:r>
            <a:r>
              <a:rPr lang="en-US" altLang="ja-JP" sz="1600" dirty="0"/>
              <a:t>AI</a:t>
            </a:r>
            <a:r>
              <a:rPr lang="ja-JP" altLang="en-US" sz="1600" dirty="0"/>
              <a:t>問診、</a:t>
            </a:r>
            <a:r>
              <a:rPr lang="ja-JP" altLang="en-US" sz="1600" dirty="0" err="1"/>
              <a:t>けいじゅ</a:t>
            </a:r>
            <a:r>
              <a:rPr lang="ja-JP" altLang="en-US" sz="1600" dirty="0"/>
              <a:t>心の相談室開設</a:t>
            </a:r>
            <a:endParaRPr lang="en-US" altLang="ja-JP" sz="1600" dirty="0"/>
          </a:p>
          <a:p>
            <a:pPr marL="342900" indent="-342900">
              <a:lnSpc>
                <a:spcPct val="100000"/>
              </a:lnSpc>
              <a:spcBef>
                <a:spcPts val="1200"/>
              </a:spcBef>
              <a:buAutoNum type="arabicPlain" startAt="2019"/>
            </a:pPr>
            <a:r>
              <a:rPr lang="ja-JP" altLang="en-US" sz="1600" dirty="0"/>
              <a:t>　　 健康経営                             　 </a:t>
            </a:r>
            <a:r>
              <a:rPr lang="ja-JP" altLang="en-US" sz="1600" dirty="0" err="1"/>
              <a:t>けいじゅ</a:t>
            </a:r>
            <a:r>
              <a:rPr lang="ja-JP" altLang="en-US" sz="1600" dirty="0"/>
              <a:t>健康保険</a:t>
            </a:r>
            <a:r>
              <a:rPr lang="ja-JP" altLang="en-US" sz="1600"/>
              <a:t>組合設立</a:t>
            </a:r>
            <a:endParaRPr lang="en-US" altLang="ja-JP" sz="1600" dirty="0"/>
          </a:p>
          <a:p>
            <a:pPr marL="342900" indent="-342900">
              <a:lnSpc>
                <a:spcPct val="100000"/>
              </a:lnSpc>
              <a:spcBef>
                <a:spcPts val="1200"/>
              </a:spcBef>
              <a:buAutoNum type="arabicPlain" startAt="2019"/>
            </a:pPr>
            <a:r>
              <a:rPr lang="ja-JP" altLang="en-US" sz="1600"/>
              <a:t>　　定年制廃止　　　　　　　人生</a:t>
            </a:r>
            <a:r>
              <a:rPr lang="en-US" altLang="ja-JP" sz="1600" dirty="0"/>
              <a:t>100</a:t>
            </a:r>
            <a:r>
              <a:rPr lang="ja-JP" altLang="en-US" sz="1600"/>
              <a:t>年プロジェクト</a:t>
            </a:r>
            <a:endParaRPr lang="en-US" altLang="ja-JP" sz="1600" dirty="0"/>
          </a:p>
        </p:txBody>
      </p:sp>
    </p:spTree>
    <p:extLst>
      <p:ext uri="{BB962C8B-B14F-4D97-AF65-F5344CB8AC3E}">
        <p14:creationId xmlns:p14="http://schemas.microsoft.com/office/powerpoint/2010/main" val="3617082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2_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7" name="フッター プレースホルダー 2"/>
          <p:cNvSpPr>
            <a:spLocks noGrp="1"/>
          </p:cNvSpPr>
          <p:nvPr>
            <p:ph type="ftr" sz="quarter" idx="11"/>
          </p:nvPr>
        </p:nvSpPr>
        <p:spPr>
          <a:xfrm>
            <a:off x="0" y="6486280"/>
            <a:ext cx="12192000" cy="365125"/>
          </a:xfrm>
        </p:spPr>
        <p:txBody>
          <a:bodyPr/>
          <a:lstStyle/>
          <a:p>
            <a:r>
              <a:rPr lang="en-US" altLang="ja-JP">
                <a:solidFill>
                  <a:srgbClr val="5B9BD5"/>
                </a:solidFill>
              </a:rPr>
              <a:t>Keiju Healthcare System</a:t>
            </a:r>
            <a:endParaRPr lang="ja-JP" altLang="en-US" dirty="0">
              <a:solidFill>
                <a:srgbClr val="5B9BD5"/>
              </a:solidFill>
            </a:endParaRPr>
          </a:p>
        </p:txBody>
      </p:sp>
      <p:sp>
        <p:nvSpPr>
          <p:cNvPr id="6" name="Slide Number Placeholder 5"/>
          <p:cNvSpPr>
            <a:spLocks noGrp="1"/>
          </p:cNvSpPr>
          <p:nvPr>
            <p:ph type="sldNum" sz="quarter" idx="4"/>
          </p:nvPr>
        </p:nvSpPr>
        <p:spPr>
          <a:xfrm>
            <a:off x="0" y="6486279"/>
            <a:ext cx="126670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fld id="{E3E7C319-E5B4-458F-9028-06A988648FEA}" type="slidenum">
              <a:rPr lang="ja-JP" altLang="en-US" smtClean="0">
                <a:solidFill>
                  <a:srgbClr val="5B9BD5">
                    <a:lumMod val="50000"/>
                  </a:srgbClr>
                </a:solidFill>
              </a:rPr>
              <a:pPr/>
              <a:t>‹#›</a:t>
            </a:fld>
            <a:endParaRPr lang="ja-JP" altLang="en-US" dirty="0">
              <a:solidFill>
                <a:srgbClr val="5B9BD5">
                  <a:lumMod val="50000"/>
                </a:srgbClr>
              </a:solidFill>
            </a:endParaRPr>
          </a:p>
        </p:txBody>
      </p:sp>
    </p:spTree>
    <p:extLst>
      <p:ext uri="{BB962C8B-B14F-4D97-AF65-F5344CB8AC3E}">
        <p14:creationId xmlns:p14="http://schemas.microsoft.com/office/powerpoint/2010/main" val="2186939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376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45ABFB-D8A7-7818-1901-51245BFC628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E6527DC-513D-885E-9E6F-9FD3806A72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92D9785-86C1-6ADD-A5B0-1226ADE8FC09}"/>
              </a:ext>
            </a:extLst>
          </p:cNvPr>
          <p:cNvSpPr>
            <a:spLocks noGrp="1"/>
          </p:cNvSpPr>
          <p:nvPr>
            <p:ph type="dt" sz="half" idx="10"/>
          </p:nvPr>
        </p:nvSpPr>
        <p:spPr/>
        <p:txBody>
          <a:bodyPr/>
          <a:lstStyle/>
          <a:p>
            <a:fld id="{901D34BB-5F9E-47D5-8730-2AB93F0E8450}" type="datetimeFigureOut">
              <a:rPr kumimoji="1" lang="ja-JP" altLang="en-US" smtClean="0"/>
              <a:t>2025/7/31</a:t>
            </a:fld>
            <a:endParaRPr kumimoji="1" lang="ja-JP" altLang="en-US"/>
          </a:p>
        </p:txBody>
      </p:sp>
      <p:sp>
        <p:nvSpPr>
          <p:cNvPr id="5" name="フッター プレースホルダー 4">
            <a:extLst>
              <a:ext uri="{FF2B5EF4-FFF2-40B4-BE49-F238E27FC236}">
                <a16:creationId xmlns:a16="http://schemas.microsoft.com/office/drawing/2014/main" id="{7726B5D0-072C-CEEC-BB78-FF2FABFBDD5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F6BCAC-FB1A-9021-F360-2B42E5DE99FC}"/>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1058031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0B3539-B4D0-90CA-A4AA-B68D3C803EA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0F949AE-9ACD-3E93-7AC2-04E0F6C4AF5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99EF251-F1B5-AF47-9979-DB6D8C5F8A1F}"/>
              </a:ext>
            </a:extLst>
          </p:cNvPr>
          <p:cNvSpPr>
            <a:spLocks noGrp="1"/>
          </p:cNvSpPr>
          <p:nvPr>
            <p:ph type="dt" sz="half" idx="10"/>
          </p:nvPr>
        </p:nvSpPr>
        <p:spPr/>
        <p:txBody>
          <a:bodyPr/>
          <a:lstStyle/>
          <a:p>
            <a:fld id="{901D34BB-5F9E-47D5-8730-2AB93F0E8450}" type="datetimeFigureOut">
              <a:rPr kumimoji="1" lang="ja-JP" altLang="en-US" smtClean="0"/>
              <a:t>2025/7/31</a:t>
            </a:fld>
            <a:endParaRPr kumimoji="1" lang="ja-JP" altLang="en-US"/>
          </a:p>
        </p:txBody>
      </p:sp>
      <p:sp>
        <p:nvSpPr>
          <p:cNvPr id="5" name="フッター プレースホルダー 4">
            <a:extLst>
              <a:ext uri="{FF2B5EF4-FFF2-40B4-BE49-F238E27FC236}">
                <a16:creationId xmlns:a16="http://schemas.microsoft.com/office/drawing/2014/main" id="{397DC543-D8ED-C076-C1A4-1896B9D3BED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4197D6-F639-E31D-9C58-92A5CE283484}"/>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3715835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758BC9-9F8A-C963-9871-A3107AC9585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051A0E5-8E61-F2F7-CB84-01FE67F1DC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6CB25C3-DEAA-C02E-194B-A747CE54873C}"/>
              </a:ext>
            </a:extLst>
          </p:cNvPr>
          <p:cNvSpPr>
            <a:spLocks noGrp="1"/>
          </p:cNvSpPr>
          <p:nvPr>
            <p:ph type="dt" sz="half" idx="10"/>
          </p:nvPr>
        </p:nvSpPr>
        <p:spPr/>
        <p:txBody>
          <a:bodyPr/>
          <a:lstStyle/>
          <a:p>
            <a:fld id="{901D34BB-5F9E-47D5-8730-2AB93F0E8450}" type="datetimeFigureOut">
              <a:rPr kumimoji="1" lang="ja-JP" altLang="en-US" smtClean="0"/>
              <a:t>2025/7/31</a:t>
            </a:fld>
            <a:endParaRPr kumimoji="1" lang="ja-JP" altLang="en-US"/>
          </a:p>
        </p:txBody>
      </p:sp>
      <p:sp>
        <p:nvSpPr>
          <p:cNvPr id="5" name="フッター プレースホルダー 4">
            <a:extLst>
              <a:ext uri="{FF2B5EF4-FFF2-40B4-BE49-F238E27FC236}">
                <a16:creationId xmlns:a16="http://schemas.microsoft.com/office/drawing/2014/main" id="{FC7BBB54-7640-27D5-BD54-AA50DA231AA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468827-539C-C59F-01BE-FC6551E8FC5C}"/>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209852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Slide Number Placeholder 5"/>
          <p:cNvSpPr>
            <a:spLocks noGrp="1"/>
          </p:cNvSpPr>
          <p:nvPr>
            <p:ph type="sldNum" sz="quarter" idx="4"/>
          </p:nvPr>
        </p:nvSpPr>
        <p:spPr>
          <a:xfrm>
            <a:off x="2" y="6513066"/>
            <a:ext cx="677576"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3886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1FE40F-27AD-740E-9C6D-C7E9F2685D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BCE1B4F-5E67-5EA4-6200-DD16528F21E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E8829E4-DEA5-2067-4BEB-172F3BAE238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3EF093F-6314-3FC2-3F65-427E1F81199E}"/>
              </a:ext>
            </a:extLst>
          </p:cNvPr>
          <p:cNvSpPr>
            <a:spLocks noGrp="1"/>
          </p:cNvSpPr>
          <p:nvPr>
            <p:ph type="dt" sz="half" idx="10"/>
          </p:nvPr>
        </p:nvSpPr>
        <p:spPr/>
        <p:txBody>
          <a:bodyPr/>
          <a:lstStyle/>
          <a:p>
            <a:fld id="{901D34BB-5F9E-47D5-8730-2AB93F0E8450}" type="datetimeFigureOut">
              <a:rPr kumimoji="1" lang="ja-JP" altLang="en-US" smtClean="0"/>
              <a:t>2025/7/31</a:t>
            </a:fld>
            <a:endParaRPr kumimoji="1" lang="ja-JP" altLang="en-US"/>
          </a:p>
        </p:txBody>
      </p:sp>
      <p:sp>
        <p:nvSpPr>
          <p:cNvPr id="6" name="フッター プレースホルダー 5">
            <a:extLst>
              <a:ext uri="{FF2B5EF4-FFF2-40B4-BE49-F238E27FC236}">
                <a16:creationId xmlns:a16="http://schemas.microsoft.com/office/drawing/2014/main" id="{20C007DB-5B5F-D14B-7837-DBA2E11F987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1BDC46F-5F62-1BB0-5DFF-282B717EE81D}"/>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24143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C49BFC-B5EA-5E1C-E264-F7CF5C3797C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79FFF40-A992-B005-EEB1-791A9EDC12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D078991-0E29-E5BF-42E2-A83A0F014AB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1FAD218-0CD0-EC41-34E1-2F7FEE62BB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1259349-D274-EEDC-2EA9-2A0E3CD5882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3ADCAE1-29EA-2E61-A75A-E70ACBEE326C}"/>
              </a:ext>
            </a:extLst>
          </p:cNvPr>
          <p:cNvSpPr>
            <a:spLocks noGrp="1"/>
          </p:cNvSpPr>
          <p:nvPr>
            <p:ph type="dt" sz="half" idx="10"/>
          </p:nvPr>
        </p:nvSpPr>
        <p:spPr/>
        <p:txBody>
          <a:bodyPr/>
          <a:lstStyle/>
          <a:p>
            <a:fld id="{901D34BB-5F9E-47D5-8730-2AB93F0E8450}" type="datetimeFigureOut">
              <a:rPr kumimoji="1" lang="ja-JP" altLang="en-US" smtClean="0"/>
              <a:t>2025/7/31</a:t>
            </a:fld>
            <a:endParaRPr kumimoji="1" lang="ja-JP" altLang="en-US"/>
          </a:p>
        </p:txBody>
      </p:sp>
      <p:sp>
        <p:nvSpPr>
          <p:cNvPr id="8" name="フッター プレースホルダー 7">
            <a:extLst>
              <a:ext uri="{FF2B5EF4-FFF2-40B4-BE49-F238E27FC236}">
                <a16:creationId xmlns:a16="http://schemas.microsoft.com/office/drawing/2014/main" id="{0A9B98B0-4078-5576-6BFA-96F9B3EC76B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1AC1D83-683E-FB3E-5FEE-DFB8C0C3561D}"/>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2523175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DFE68B-A579-BEFE-1B53-92F4B75FB9A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ECCFCE8-DDC4-345C-D667-1421C6837D30}"/>
              </a:ext>
            </a:extLst>
          </p:cNvPr>
          <p:cNvSpPr>
            <a:spLocks noGrp="1"/>
          </p:cNvSpPr>
          <p:nvPr>
            <p:ph type="dt" sz="half" idx="10"/>
          </p:nvPr>
        </p:nvSpPr>
        <p:spPr/>
        <p:txBody>
          <a:bodyPr/>
          <a:lstStyle/>
          <a:p>
            <a:fld id="{901D34BB-5F9E-47D5-8730-2AB93F0E8450}" type="datetimeFigureOut">
              <a:rPr kumimoji="1" lang="ja-JP" altLang="en-US" smtClean="0"/>
              <a:t>2025/7/31</a:t>
            </a:fld>
            <a:endParaRPr kumimoji="1" lang="ja-JP" altLang="en-US"/>
          </a:p>
        </p:txBody>
      </p:sp>
      <p:sp>
        <p:nvSpPr>
          <p:cNvPr id="4" name="フッター プレースホルダー 3">
            <a:extLst>
              <a:ext uri="{FF2B5EF4-FFF2-40B4-BE49-F238E27FC236}">
                <a16:creationId xmlns:a16="http://schemas.microsoft.com/office/drawing/2014/main" id="{EF21619A-C2F4-1C70-0FBD-FE44015BB6A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005ED70-C262-ECAE-BF95-120F62AF445F}"/>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1585468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77053A0-642A-516E-E0EA-180A6208C19E}"/>
              </a:ext>
            </a:extLst>
          </p:cNvPr>
          <p:cNvSpPr>
            <a:spLocks noGrp="1"/>
          </p:cNvSpPr>
          <p:nvPr>
            <p:ph type="dt" sz="half" idx="10"/>
          </p:nvPr>
        </p:nvSpPr>
        <p:spPr/>
        <p:txBody>
          <a:bodyPr/>
          <a:lstStyle/>
          <a:p>
            <a:fld id="{901D34BB-5F9E-47D5-8730-2AB93F0E8450}" type="datetimeFigureOut">
              <a:rPr kumimoji="1" lang="ja-JP" altLang="en-US" smtClean="0"/>
              <a:t>2025/7/31</a:t>
            </a:fld>
            <a:endParaRPr kumimoji="1" lang="ja-JP" altLang="en-US"/>
          </a:p>
        </p:txBody>
      </p:sp>
      <p:sp>
        <p:nvSpPr>
          <p:cNvPr id="3" name="フッター プレースホルダー 2">
            <a:extLst>
              <a:ext uri="{FF2B5EF4-FFF2-40B4-BE49-F238E27FC236}">
                <a16:creationId xmlns:a16="http://schemas.microsoft.com/office/drawing/2014/main" id="{86019465-22EE-013C-5E69-AE477052D99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D9FE963-C3AC-CAFF-9D99-627365FA2410}"/>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2195387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B44BA4-4164-6CB4-9DCF-B9CBDC636DA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F4F8128-9845-29A9-A9D1-CC56D28E10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9B709FF-824A-9124-B008-E60BAC7A0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F42967B-272D-ACD0-9D23-6D10C1CD458A}"/>
              </a:ext>
            </a:extLst>
          </p:cNvPr>
          <p:cNvSpPr>
            <a:spLocks noGrp="1"/>
          </p:cNvSpPr>
          <p:nvPr>
            <p:ph type="dt" sz="half" idx="10"/>
          </p:nvPr>
        </p:nvSpPr>
        <p:spPr/>
        <p:txBody>
          <a:bodyPr/>
          <a:lstStyle/>
          <a:p>
            <a:fld id="{901D34BB-5F9E-47D5-8730-2AB93F0E8450}" type="datetimeFigureOut">
              <a:rPr kumimoji="1" lang="ja-JP" altLang="en-US" smtClean="0"/>
              <a:t>2025/7/31</a:t>
            </a:fld>
            <a:endParaRPr kumimoji="1" lang="ja-JP" altLang="en-US"/>
          </a:p>
        </p:txBody>
      </p:sp>
      <p:sp>
        <p:nvSpPr>
          <p:cNvPr id="6" name="フッター プレースホルダー 5">
            <a:extLst>
              <a:ext uri="{FF2B5EF4-FFF2-40B4-BE49-F238E27FC236}">
                <a16:creationId xmlns:a16="http://schemas.microsoft.com/office/drawing/2014/main" id="{662C54C9-FE8C-A78B-3A80-27616B3DBA2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DB2F76-6D34-E15E-0D75-F5877885BC2F}"/>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3395856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30ED88-A037-A5AB-4CD1-460D333A695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EAFADE7-A611-25BC-D3DC-FEB34AB883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B1A208D-E22A-5D64-CD37-96CEE921D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D658CAB-8B9C-5074-680E-306B09A19AE1}"/>
              </a:ext>
            </a:extLst>
          </p:cNvPr>
          <p:cNvSpPr>
            <a:spLocks noGrp="1"/>
          </p:cNvSpPr>
          <p:nvPr>
            <p:ph type="dt" sz="half" idx="10"/>
          </p:nvPr>
        </p:nvSpPr>
        <p:spPr/>
        <p:txBody>
          <a:bodyPr/>
          <a:lstStyle/>
          <a:p>
            <a:fld id="{901D34BB-5F9E-47D5-8730-2AB93F0E8450}" type="datetimeFigureOut">
              <a:rPr kumimoji="1" lang="ja-JP" altLang="en-US" smtClean="0"/>
              <a:t>2025/7/31</a:t>
            </a:fld>
            <a:endParaRPr kumimoji="1" lang="ja-JP" altLang="en-US"/>
          </a:p>
        </p:txBody>
      </p:sp>
      <p:sp>
        <p:nvSpPr>
          <p:cNvPr id="6" name="フッター プレースホルダー 5">
            <a:extLst>
              <a:ext uri="{FF2B5EF4-FFF2-40B4-BE49-F238E27FC236}">
                <a16:creationId xmlns:a16="http://schemas.microsoft.com/office/drawing/2014/main" id="{4B5CB1DB-813B-B7C9-BB26-7EA77C3EA7A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00E7FD3-CE15-C6D7-2EAF-DC02B6EBD1B8}"/>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2021434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4B76BC-1A90-2D33-62E3-797525298E0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F0B7C36-D5C6-0980-5AB1-8E3A76FAB40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DD94A21-83A2-C01E-0435-B41D64AED56C}"/>
              </a:ext>
            </a:extLst>
          </p:cNvPr>
          <p:cNvSpPr>
            <a:spLocks noGrp="1"/>
          </p:cNvSpPr>
          <p:nvPr>
            <p:ph type="dt" sz="half" idx="10"/>
          </p:nvPr>
        </p:nvSpPr>
        <p:spPr/>
        <p:txBody>
          <a:bodyPr/>
          <a:lstStyle/>
          <a:p>
            <a:fld id="{901D34BB-5F9E-47D5-8730-2AB93F0E8450}" type="datetimeFigureOut">
              <a:rPr kumimoji="1" lang="ja-JP" altLang="en-US" smtClean="0"/>
              <a:t>2025/7/31</a:t>
            </a:fld>
            <a:endParaRPr kumimoji="1" lang="ja-JP" altLang="en-US"/>
          </a:p>
        </p:txBody>
      </p:sp>
      <p:sp>
        <p:nvSpPr>
          <p:cNvPr id="5" name="フッター プレースホルダー 4">
            <a:extLst>
              <a:ext uri="{FF2B5EF4-FFF2-40B4-BE49-F238E27FC236}">
                <a16:creationId xmlns:a16="http://schemas.microsoft.com/office/drawing/2014/main" id="{6D9E115B-B47B-3365-09F1-9FBA63A9C6E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FED22F-0CDD-890C-35A3-1AFC9383DAC0}"/>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1958063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559ED26-44D4-83A2-761E-D0149EE92FE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97A67F5-3EBB-AD03-F6B4-F9A42E66C25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EE69F24-9884-554A-9137-7050AD76624A}"/>
              </a:ext>
            </a:extLst>
          </p:cNvPr>
          <p:cNvSpPr>
            <a:spLocks noGrp="1"/>
          </p:cNvSpPr>
          <p:nvPr>
            <p:ph type="dt" sz="half" idx="10"/>
          </p:nvPr>
        </p:nvSpPr>
        <p:spPr/>
        <p:txBody>
          <a:bodyPr/>
          <a:lstStyle/>
          <a:p>
            <a:fld id="{901D34BB-5F9E-47D5-8730-2AB93F0E8450}" type="datetimeFigureOut">
              <a:rPr kumimoji="1" lang="ja-JP" altLang="en-US" smtClean="0"/>
              <a:t>2025/7/31</a:t>
            </a:fld>
            <a:endParaRPr kumimoji="1" lang="ja-JP" altLang="en-US"/>
          </a:p>
        </p:txBody>
      </p:sp>
      <p:sp>
        <p:nvSpPr>
          <p:cNvPr id="5" name="フッター プレースホルダー 4">
            <a:extLst>
              <a:ext uri="{FF2B5EF4-FFF2-40B4-BE49-F238E27FC236}">
                <a16:creationId xmlns:a16="http://schemas.microsoft.com/office/drawing/2014/main" id="{EA603E4B-4984-9AC1-C16A-E4C622D6D27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797016-96BF-3926-E9C1-8DA26904DAEE}"/>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1507674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normAutofit/>
          </a:bodyPr>
          <a:lstStyle>
            <a:lvl1pPr algn="ctr">
              <a:defRPr sz="28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メイリオ" panose="020B0604030504040204" pitchFamily="50" charset="-128"/>
                <a:ea typeface="メイリオ"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9453094" y="2"/>
            <a:ext cx="2738908" cy="365125"/>
          </a:xfrm>
          <a:prstGeom prst="rect">
            <a:avLst/>
          </a:prstGeom>
        </p:spPr>
        <p:txBody>
          <a:bodyPr/>
          <a:lstStyle>
            <a:lvl1pPr>
              <a:defRPr>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5" name="Footer Placeholder 4"/>
          <p:cNvSpPr>
            <a:spLocks noGrp="1"/>
          </p:cNvSpPr>
          <p:nvPr>
            <p:ph type="ftr" sz="quarter" idx="11"/>
          </p:nvPr>
        </p:nvSpPr>
        <p:spPr>
          <a:xfrm>
            <a:off x="0" y="6492876"/>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7" name="Slide Number Placeholder 5"/>
          <p:cNvSpPr>
            <a:spLocks noGrp="1"/>
          </p:cNvSpPr>
          <p:nvPr>
            <p:ph type="sldNum" sz="quarter" idx="4"/>
          </p:nvPr>
        </p:nvSpPr>
        <p:spPr>
          <a:xfrm>
            <a:off x="-1" y="6492875"/>
            <a:ext cx="66442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812345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 name="Footer Placeholder 4"/>
          <p:cNvSpPr>
            <a:spLocks noGrp="1"/>
          </p:cNvSpPr>
          <p:nvPr>
            <p:ph type="ftr" sz="quarter" idx="11"/>
          </p:nvPr>
        </p:nvSpPr>
        <p:spPr>
          <a:xfrm>
            <a:off x="0" y="6482900"/>
            <a:ext cx="12192000" cy="395291"/>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7" name="Slide Number Placeholder 5"/>
          <p:cNvSpPr>
            <a:spLocks noGrp="1"/>
          </p:cNvSpPr>
          <p:nvPr>
            <p:ph type="sldNum" sz="quarter" idx="4"/>
          </p:nvPr>
        </p:nvSpPr>
        <p:spPr>
          <a:xfrm>
            <a:off x="2" y="6513066"/>
            <a:ext cx="677576"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43275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4562475"/>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0" y="4589465"/>
            <a:ext cx="12192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7" name="Slide Number Placeholder 5"/>
          <p:cNvSpPr>
            <a:spLocks noGrp="1"/>
          </p:cNvSpPr>
          <p:nvPr>
            <p:ph type="sldNum" sz="quarter" idx="4"/>
          </p:nvPr>
        </p:nvSpPr>
        <p:spPr>
          <a:xfrm>
            <a:off x="2" y="6482863"/>
            <a:ext cx="736782"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463313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Footer Placeholder 5"/>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8" name="Slide Number Placeholder 5"/>
          <p:cNvSpPr>
            <a:spLocks noGrp="1"/>
          </p:cNvSpPr>
          <p:nvPr>
            <p:ph type="sldNum" sz="quarter" idx="4"/>
          </p:nvPr>
        </p:nvSpPr>
        <p:spPr>
          <a:xfrm>
            <a:off x="1" y="6513029"/>
            <a:ext cx="83819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4083495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Footer Placeholder 7"/>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10" name="Slide Number Placeholder 5"/>
          <p:cNvSpPr>
            <a:spLocks noGrp="1"/>
          </p:cNvSpPr>
          <p:nvPr>
            <p:ph type="sldNum" sz="quarter" idx="12"/>
          </p:nvPr>
        </p:nvSpPr>
        <p:spPr>
          <a:xfrm>
            <a:off x="1" y="6513029"/>
            <a:ext cx="74993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07805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7" name="フッター プレースホルダー 2"/>
          <p:cNvSpPr>
            <a:spLocks noGrp="1"/>
          </p:cNvSpPr>
          <p:nvPr>
            <p:ph type="ftr" sz="quarter" idx="11"/>
          </p:nvPr>
        </p:nvSpPr>
        <p:spPr>
          <a:xfrm>
            <a:off x="0" y="6486280"/>
            <a:ext cx="12192000" cy="365125"/>
          </a:xfr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6" name="Slide Number Placeholder 5"/>
          <p:cNvSpPr>
            <a:spLocks noGrp="1"/>
          </p:cNvSpPr>
          <p:nvPr>
            <p:ph type="sldNum" sz="quarter" idx="4"/>
          </p:nvPr>
        </p:nvSpPr>
        <p:spPr>
          <a:xfrm>
            <a:off x="1" y="6486279"/>
            <a:ext cx="697312"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962318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5" name="Slide Number Placeholder 5"/>
          <p:cNvSpPr>
            <a:spLocks noGrp="1"/>
          </p:cNvSpPr>
          <p:nvPr>
            <p:ph type="sldNum" sz="quarter" idx="4"/>
          </p:nvPr>
        </p:nvSpPr>
        <p:spPr>
          <a:xfrm>
            <a:off x="2" y="6513029"/>
            <a:ext cx="86177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010307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メイリオ" panose="020B0604030504040204" pitchFamily="50" charset="-128"/>
                <a:ea typeface="メイリオ"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9453094" y="2"/>
            <a:ext cx="2738908" cy="365125"/>
          </a:xfrm>
          <a:prstGeom prst="rect">
            <a:avLst/>
          </a:prstGeom>
        </p:spPr>
        <p:txBody>
          <a:bodyPr/>
          <a:lstStyle>
            <a:lvl1pPr>
              <a:defRPr>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5" name="Footer Placeholder 4"/>
          <p:cNvSpPr>
            <a:spLocks noGrp="1"/>
          </p:cNvSpPr>
          <p:nvPr>
            <p:ph type="ftr" sz="quarter" idx="11"/>
          </p:nvPr>
        </p:nvSpPr>
        <p:spPr>
          <a:xfrm>
            <a:off x="0" y="6492876"/>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7" name="Slide Number Placeholder 5"/>
          <p:cNvSpPr>
            <a:spLocks noGrp="1"/>
          </p:cNvSpPr>
          <p:nvPr>
            <p:ph type="sldNum" sz="quarter" idx="4"/>
          </p:nvPr>
        </p:nvSpPr>
        <p:spPr>
          <a:xfrm>
            <a:off x="-1" y="6492875"/>
            <a:ext cx="66442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171806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 name="Footer Placeholder 4"/>
          <p:cNvSpPr>
            <a:spLocks noGrp="1"/>
          </p:cNvSpPr>
          <p:nvPr>
            <p:ph type="ftr" sz="quarter" idx="11"/>
          </p:nvPr>
        </p:nvSpPr>
        <p:spPr>
          <a:xfrm>
            <a:off x="0" y="6482900"/>
            <a:ext cx="12192000" cy="395291"/>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7" name="Slide Number Placeholder 5"/>
          <p:cNvSpPr>
            <a:spLocks noGrp="1"/>
          </p:cNvSpPr>
          <p:nvPr>
            <p:ph type="sldNum" sz="quarter" idx="4"/>
          </p:nvPr>
        </p:nvSpPr>
        <p:spPr>
          <a:xfrm>
            <a:off x="2" y="6513066"/>
            <a:ext cx="677576"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41908781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4562475"/>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0" y="4589465"/>
            <a:ext cx="12192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5" name="Footer Placeholder 4"/>
          <p:cNvSpPr>
            <a:spLocks noGrp="1"/>
          </p:cNvSpPr>
          <p:nvPr>
            <p:ph type="ftr" sz="quarter" idx="11"/>
          </p:nvPr>
        </p:nvSpPr>
        <p:spPr>
          <a:xfrm>
            <a:off x="0" y="6482863"/>
            <a:ext cx="12192000" cy="395291"/>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7" name="Slide Number Placeholder 5"/>
          <p:cNvSpPr>
            <a:spLocks noGrp="1"/>
          </p:cNvSpPr>
          <p:nvPr>
            <p:ph type="sldNum" sz="quarter" idx="4"/>
          </p:nvPr>
        </p:nvSpPr>
        <p:spPr>
          <a:xfrm>
            <a:off x="2" y="6482863"/>
            <a:ext cx="736782"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919417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Footer Placeholder 5"/>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8" name="Slide Number Placeholder 5"/>
          <p:cNvSpPr>
            <a:spLocks noGrp="1"/>
          </p:cNvSpPr>
          <p:nvPr>
            <p:ph type="sldNum" sz="quarter" idx="4"/>
          </p:nvPr>
        </p:nvSpPr>
        <p:spPr>
          <a:xfrm>
            <a:off x="1" y="6513029"/>
            <a:ext cx="83819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053449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Footer Placeholder 7"/>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10" name="Slide Number Placeholder 5"/>
          <p:cNvSpPr>
            <a:spLocks noGrp="1"/>
          </p:cNvSpPr>
          <p:nvPr>
            <p:ph type="sldNum" sz="quarter" idx="12"/>
          </p:nvPr>
        </p:nvSpPr>
        <p:spPr>
          <a:xfrm>
            <a:off x="1" y="6513029"/>
            <a:ext cx="74993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713671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7" name="フッター プレースホルダー 2"/>
          <p:cNvSpPr>
            <a:spLocks noGrp="1"/>
          </p:cNvSpPr>
          <p:nvPr>
            <p:ph type="ftr" sz="quarter" idx="11"/>
          </p:nvPr>
        </p:nvSpPr>
        <p:spPr>
          <a:xfrm>
            <a:off x="0" y="6486280"/>
            <a:ext cx="12192000" cy="365125"/>
          </a:xfr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6" name="Slide Number Placeholder 5"/>
          <p:cNvSpPr>
            <a:spLocks noGrp="1"/>
          </p:cNvSpPr>
          <p:nvPr>
            <p:ph type="sldNum" sz="quarter" idx="4"/>
          </p:nvPr>
        </p:nvSpPr>
        <p:spPr>
          <a:xfrm>
            <a:off x="1" y="6486279"/>
            <a:ext cx="697312"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45271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Slide Number Placeholder 5"/>
          <p:cNvSpPr>
            <a:spLocks noGrp="1"/>
          </p:cNvSpPr>
          <p:nvPr>
            <p:ph type="sldNum" sz="quarter" idx="4"/>
          </p:nvPr>
        </p:nvSpPr>
        <p:spPr>
          <a:xfrm>
            <a:off x="1" y="6513029"/>
            <a:ext cx="83819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000782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5" name="Slide Number Placeholder 5"/>
          <p:cNvSpPr>
            <a:spLocks noGrp="1"/>
          </p:cNvSpPr>
          <p:nvPr>
            <p:ph type="sldNum" sz="quarter" idx="4"/>
          </p:nvPr>
        </p:nvSpPr>
        <p:spPr>
          <a:xfrm>
            <a:off x="2" y="6513029"/>
            <a:ext cx="86177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559513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Footer Placeholder 5"/>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8" name="Slide Number Placeholder 5"/>
          <p:cNvSpPr>
            <a:spLocks noGrp="1"/>
          </p:cNvSpPr>
          <p:nvPr>
            <p:ph type="sldNum" sz="quarter" idx="4"/>
          </p:nvPr>
        </p:nvSpPr>
        <p:spPr>
          <a:xfrm>
            <a:off x="2" y="6513029"/>
            <a:ext cx="743360"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198265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Footer Placeholder 5"/>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8" name="Slide Number Placeholder 5"/>
          <p:cNvSpPr>
            <a:spLocks noGrp="1"/>
          </p:cNvSpPr>
          <p:nvPr>
            <p:ph type="sldNum" sz="quarter" idx="4"/>
          </p:nvPr>
        </p:nvSpPr>
        <p:spPr>
          <a:xfrm>
            <a:off x="1" y="6513029"/>
            <a:ext cx="730203"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945602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0902122" y="2"/>
            <a:ext cx="1289879"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 name="Footer Placeholder 4"/>
          <p:cNvSpPr>
            <a:spLocks noGrp="1"/>
          </p:cNvSpPr>
          <p:nvPr>
            <p:ph type="ftr" sz="quarter" idx="11"/>
          </p:nvPr>
        </p:nvSpPr>
        <p:spPr>
          <a:xfrm>
            <a:off x="0" y="6492876"/>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7" name="Slide Number Placeholder 5"/>
          <p:cNvSpPr>
            <a:spLocks noGrp="1"/>
          </p:cNvSpPr>
          <p:nvPr>
            <p:ph type="sldNum" sz="quarter" idx="4"/>
          </p:nvPr>
        </p:nvSpPr>
        <p:spPr>
          <a:xfrm>
            <a:off x="1" y="6492876"/>
            <a:ext cx="83819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855047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0902122" y="2"/>
            <a:ext cx="1289879"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 name="Footer Placeholder 4"/>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7" name="Slide Number Placeholder 5"/>
          <p:cNvSpPr>
            <a:spLocks noGrp="1"/>
          </p:cNvSpPr>
          <p:nvPr>
            <p:ph type="sldNum" sz="quarter" idx="4"/>
          </p:nvPr>
        </p:nvSpPr>
        <p:spPr>
          <a:xfrm>
            <a:off x="2" y="6513029"/>
            <a:ext cx="838200"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304591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4902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ja-JP" altLang="en-US"/>
              <a:t>マスター タイトルの書式設定</a:t>
            </a:r>
            <a:endParaRPr lang="en-US"/>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02492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709147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ja-JP" altLang="en-US"/>
              <a:t>マスター タイトルの書式設定</a:t>
            </a:r>
            <a:endParaRPr lang="en-US"/>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4179630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84211" y="685800"/>
            <a:ext cx="4937655" cy="361526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5808133" y="685801"/>
            <a:ext cx="4934479" cy="3615266"/>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882500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 name="Slide Number Placeholder 5"/>
          <p:cNvSpPr>
            <a:spLocks noGrp="1"/>
          </p:cNvSpPr>
          <p:nvPr>
            <p:ph type="sldNum" sz="quarter" idx="12"/>
          </p:nvPr>
        </p:nvSpPr>
        <p:spPr>
          <a:xfrm>
            <a:off x="1" y="6513029"/>
            <a:ext cx="74993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6911333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a:solidFill>
                <a:srgbClr val="146194">
                  <a:lumMod val="50000"/>
                </a:srgbClr>
              </a:solidFill>
            </a:endParaRPr>
          </a:p>
        </p:txBody>
      </p:sp>
      <p:sp>
        <p:nvSpPr>
          <p:cNvPr id="9" name="Slide Number Placeholder 8"/>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31546911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a:solidFill>
                <a:srgbClr val="146194">
                  <a:lumMod val="50000"/>
                </a:srgbClr>
              </a:solidFill>
            </a:endParaRPr>
          </a:p>
        </p:txBody>
      </p:sp>
      <p:sp>
        <p:nvSpPr>
          <p:cNvPr id="5" name="Slide Number Placeholder 4"/>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9947543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a:solidFill>
                <a:srgbClr val="146194">
                  <a:lumMod val="50000"/>
                </a:srgbClr>
              </a:solidFill>
            </a:endParaRPr>
          </a:p>
        </p:txBody>
      </p:sp>
      <p:sp>
        <p:nvSpPr>
          <p:cNvPr id="4" name="Slide Number Placeholder 3"/>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13724284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ja-JP" altLang="en-US"/>
              <a:t>マスター タイトルの書式設定</a:t>
            </a:r>
            <a:endParaRPr lang="en-US"/>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532450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ja-JP" altLang="en-US"/>
              <a:t>マスター タイトルの書式設定</a:t>
            </a:r>
            <a:endParaRPr lang="en-US"/>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7410256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a:solidFill>
                <a:srgbClr val="146194">
                  <a:lumMod val="50000"/>
                </a:srgbClr>
              </a:solidFill>
            </a:endParaRPr>
          </a:p>
        </p:txBody>
      </p:sp>
      <p:sp>
        <p:nvSpPr>
          <p:cNvPr id="5" name="Slide Number Placeholder 4"/>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38795735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ja-JP" altLang="en-US"/>
              <a:t>マスター タイトルの書式設定</a:t>
            </a:r>
            <a:endParaRPr lang="en-US"/>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565248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r>
              <a:rPr lang="en-US" sz="8000">
                <a:solidFill>
                  <a:prstClr val="white"/>
                </a:solidFill>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algn="r"/>
            <a:r>
              <a:rPr lang="en-US" sz="8000">
                <a:solidFill>
                  <a:prstClr val="white"/>
                </a:solidFill>
              </a:rPr>
              <a:t>”</a:t>
            </a:r>
          </a:p>
        </p:txBody>
      </p:sp>
    </p:spTree>
    <p:extLst>
      <p:ext uri="{BB962C8B-B14F-4D97-AF65-F5344CB8AC3E}">
        <p14:creationId xmlns:p14="http://schemas.microsoft.com/office/powerpoint/2010/main" val="13084821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ja-JP" altLang="en-US"/>
              <a:t>マスター タイトルの書式設定</a:t>
            </a:r>
            <a:endParaRPr lang="en-US"/>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35784299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r>
              <a:rPr lang="en-US" sz="8000">
                <a:solidFill>
                  <a:prstClr val="white"/>
                </a:solidFill>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algn="r"/>
            <a:r>
              <a:rPr lang="en-US" sz="8000">
                <a:solidFill>
                  <a:prstClr val="white"/>
                </a:solidFill>
              </a:rPr>
              <a:t>”</a:t>
            </a:r>
          </a:p>
        </p:txBody>
      </p:sp>
    </p:spTree>
    <p:extLst>
      <p:ext uri="{BB962C8B-B14F-4D97-AF65-F5344CB8AC3E}">
        <p14:creationId xmlns:p14="http://schemas.microsoft.com/office/powerpoint/2010/main" val="306358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6" name="Slide Number Placeholder 5"/>
          <p:cNvSpPr>
            <a:spLocks noGrp="1"/>
          </p:cNvSpPr>
          <p:nvPr>
            <p:ph type="sldNum" sz="quarter" idx="4"/>
          </p:nvPr>
        </p:nvSpPr>
        <p:spPr>
          <a:xfrm>
            <a:off x="1" y="6486279"/>
            <a:ext cx="697312"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831582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388149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40649721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971815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2" y="6513029"/>
            <a:ext cx="86177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408732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8" name="Slide Number Placeholder 5"/>
          <p:cNvSpPr>
            <a:spLocks noGrp="1"/>
          </p:cNvSpPr>
          <p:nvPr>
            <p:ph type="sldNum" sz="quarter" idx="4"/>
          </p:nvPr>
        </p:nvSpPr>
        <p:spPr>
          <a:xfrm>
            <a:off x="2" y="6513029"/>
            <a:ext cx="743360"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851382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8" name="Slide Number Placeholder 5"/>
          <p:cNvSpPr>
            <a:spLocks noGrp="1"/>
          </p:cNvSpPr>
          <p:nvPr>
            <p:ph type="sldNum" sz="quarter" idx="4"/>
          </p:nvPr>
        </p:nvSpPr>
        <p:spPr>
          <a:xfrm>
            <a:off x="1" y="6513029"/>
            <a:ext cx="730203"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967146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914400"/>
          </a:xfrm>
          <a:prstGeom prst="rect">
            <a:avLst/>
          </a:prstGeom>
          <a:solidFill>
            <a:schemeClr val="accent1"/>
          </a:solidFill>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417983"/>
            <a:ext cx="10515600" cy="4758980"/>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0" y="6492873"/>
            <a:ext cx="644686"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cxnSp>
        <p:nvCxnSpPr>
          <p:cNvPr id="7" name="直線コネクタ 6"/>
          <p:cNvCxnSpPr/>
          <p:nvPr userDrawn="1"/>
        </p:nvCxnSpPr>
        <p:spPr>
          <a:xfrm>
            <a:off x="0" y="6355087"/>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 name="図 4" descr="ロゴ, 会社名&#10;&#10;自動的に生成された説明">
            <a:extLst>
              <a:ext uri="{FF2B5EF4-FFF2-40B4-BE49-F238E27FC236}">
                <a16:creationId xmlns:a16="http://schemas.microsoft.com/office/drawing/2014/main" id="{B6608141-889C-37D9-EE7F-BDC6A6875A8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50000" t="35395" r="4228" b="30157"/>
          <a:stretch/>
        </p:blipFill>
        <p:spPr>
          <a:xfrm>
            <a:off x="10799523" y="6348824"/>
            <a:ext cx="1283918" cy="525659"/>
          </a:xfrm>
          <a:prstGeom prst="rect">
            <a:avLst/>
          </a:prstGeom>
        </p:spPr>
      </p:pic>
    </p:spTree>
    <p:extLst>
      <p:ext uri="{BB962C8B-B14F-4D97-AF65-F5344CB8AC3E}">
        <p14:creationId xmlns:p14="http://schemas.microsoft.com/office/powerpoint/2010/main" val="3716601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0" r:id="rId12"/>
    <p:sldLayoutId id="2147483711" r:id="rId13"/>
  </p:sldLayoutIdLst>
  <p:hf hdr="0" ftr="0" dt="0"/>
  <p:txStyles>
    <p:titleStyle>
      <a:lvl1pPr algn="l" defTabSz="914400" rtl="0" eaLnBrk="1" latinLnBrk="0" hangingPunct="1">
        <a:lnSpc>
          <a:spcPct val="90000"/>
        </a:lnSpc>
        <a:spcBef>
          <a:spcPct val="0"/>
        </a:spcBef>
        <a:buNone/>
        <a:defRPr kumimoji="1" sz="2800" b="1" kern="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Clr>
          <a:schemeClr val="accent1">
            <a:lumMod val="75000"/>
          </a:schemeClr>
        </a:buClr>
        <a:buFont typeface="メイリオ" panose="020B0604030504040204" pitchFamily="50" charset="-128"/>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914400"/>
          </a:xfrm>
          <a:prstGeom prst="rect">
            <a:avLst/>
          </a:prstGeom>
          <a:solidFill>
            <a:schemeClr val="accent1"/>
          </a:solidFill>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417983"/>
            <a:ext cx="10515600" cy="4758980"/>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1" name="フッター プレースホルダー 2"/>
          <p:cNvSpPr>
            <a:spLocks noGrp="1"/>
          </p:cNvSpPr>
          <p:nvPr>
            <p:ph type="ftr" sz="quarter" idx="3"/>
          </p:nvPr>
        </p:nvSpPr>
        <p:spPr>
          <a:xfrm>
            <a:off x="0" y="6492876"/>
            <a:ext cx="12170507" cy="365125"/>
          </a:xfrm>
          <a:prstGeom prst="rect">
            <a:avLst/>
          </a:prstGeom>
          <a:noFill/>
        </p:spPr>
        <p:txBody>
          <a:bodyPr/>
          <a:lstStyle>
            <a:lvl1pPr algn="r">
              <a:defRPr sz="1600">
                <a:solidFill>
                  <a:schemeClr val="accent1"/>
                </a:solidFill>
                <a:latin typeface="+mn-lt"/>
                <a:ea typeface="Meiryo UI" panose="020B0604030504040204" pitchFamily="50" charset="-128"/>
              </a:defRPr>
            </a:lvl1pPr>
          </a:lstStyle>
          <a:p>
            <a:r>
              <a:rPr lang="en-US" altLang="ja-JP" dirty="0" err="1">
                <a:solidFill>
                  <a:srgbClr val="5B9BD5"/>
                </a:solidFill>
              </a:rPr>
              <a:t>Keiju</a:t>
            </a:r>
            <a:r>
              <a:rPr lang="ja-JP" altLang="en-US" dirty="0">
                <a:solidFill>
                  <a:srgbClr val="5B9BD5"/>
                </a:solidFill>
              </a:rPr>
              <a:t> </a:t>
            </a:r>
            <a:r>
              <a:rPr lang="en-US" altLang="ja-JP" dirty="0">
                <a:solidFill>
                  <a:srgbClr val="5B9BD5"/>
                </a:solidFill>
              </a:rPr>
              <a:t>Healthcare System</a:t>
            </a:r>
            <a:endParaRPr lang="ja-JP" altLang="en-US" dirty="0">
              <a:solidFill>
                <a:srgbClr val="5B9BD5"/>
              </a:solidFill>
            </a:endParaRPr>
          </a:p>
        </p:txBody>
      </p:sp>
      <p:sp>
        <p:nvSpPr>
          <p:cNvPr id="6" name="Slide Number Placeholder 5"/>
          <p:cNvSpPr>
            <a:spLocks noGrp="1"/>
          </p:cNvSpPr>
          <p:nvPr>
            <p:ph type="sldNum" sz="quarter" idx="4"/>
          </p:nvPr>
        </p:nvSpPr>
        <p:spPr>
          <a:xfrm>
            <a:off x="-1" y="6492873"/>
            <a:ext cx="129836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fld id="{E3E7C319-E5B4-458F-9028-06A988648FEA}" type="slidenum">
              <a:rPr lang="ja-JP" altLang="en-US" smtClean="0">
                <a:solidFill>
                  <a:srgbClr val="5B9BD5">
                    <a:lumMod val="50000"/>
                  </a:srgbClr>
                </a:solidFill>
              </a:rPr>
              <a:pPr/>
              <a:t>‹#›</a:t>
            </a:fld>
            <a:endParaRPr lang="ja-JP" altLang="en-US" dirty="0">
              <a:solidFill>
                <a:srgbClr val="5B9BD5">
                  <a:lumMod val="50000"/>
                </a:srgbClr>
              </a:solidFill>
            </a:endParaRPr>
          </a:p>
        </p:txBody>
      </p:sp>
      <p:cxnSp>
        <p:nvCxnSpPr>
          <p:cNvPr id="7" name="直線コネクタ 6"/>
          <p:cNvCxnSpPr/>
          <p:nvPr userDrawn="1"/>
        </p:nvCxnSpPr>
        <p:spPr>
          <a:xfrm>
            <a:off x="-21493" y="649287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図 9" descr="KVIシステム.png"/>
          <p:cNvPicPr>
            <a:picLocks noChangeAspect="1"/>
          </p:cNvPicPr>
          <p:nvPr userDrawn="1"/>
        </p:nvPicPr>
        <p:blipFill>
          <a:blip r:embed="rId5" cstate="print"/>
          <a:stretch>
            <a:fillRect/>
          </a:stretch>
        </p:blipFill>
        <p:spPr>
          <a:xfrm>
            <a:off x="9696587" y="6577532"/>
            <a:ext cx="227414" cy="195807"/>
          </a:xfrm>
          <a:prstGeom prst="rect">
            <a:avLst/>
          </a:prstGeom>
        </p:spPr>
      </p:pic>
    </p:spTree>
    <p:extLst>
      <p:ext uri="{BB962C8B-B14F-4D97-AF65-F5344CB8AC3E}">
        <p14:creationId xmlns:p14="http://schemas.microsoft.com/office/powerpoint/2010/main" val="16994181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dt="0"/>
  <p:txStyles>
    <p:titleStyle>
      <a:lvl1pPr algn="l" defTabSz="914400" rtl="0" eaLnBrk="1" latinLnBrk="0" hangingPunct="1">
        <a:lnSpc>
          <a:spcPct val="90000"/>
        </a:lnSpc>
        <a:spcBef>
          <a:spcPct val="0"/>
        </a:spcBef>
        <a:buNone/>
        <a:defRPr kumimoji="1" sz="2800" b="1" kern="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Clr>
          <a:schemeClr val="accent1">
            <a:lumMod val="75000"/>
          </a:schemeClr>
        </a:buClr>
        <a:buFont typeface="メイリオ" panose="020B0604030504040204" pitchFamily="50" charset="-128"/>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083C04C-A860-1A56-3821-2CB10D94CB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EC9166C-5955-A64B-9C38-3BCBB49E7D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9247909-CDAD-D8D7-7353-1C12081915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D34BB-5F9E-47D5-8730-2AB93F0E8450}" type="datetimeFigureOut">
              <a:rPr kumimoji="1" lang="ja-JP" altLang="en-US" smtClean="0"/>
              <a:t>2025/7/31</a:t>
            </a:fld>
            <a:endParaRPr kumimoji="1" lang="ja-JP" altLang="en-US"/>
          </a:p>
        </p:txBody>
      </p:sp>
      <p:sp>
        <p:nvSpPr>
          <p:cNvPr id="5" name="フッター プレースホルダー 4">
            <a:extLst>
              <a:ext uri="{FF2B5EF4-FFF2-40B4-BE49-F238E27FC236}">
                <a16:creationId xmlns:a16="http://schemas.microsoft.com/office/drawing/2014/main" id="{6CBC1221-5953-A415-8F03-0D2C197EAF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97A6C5D-EAF1-D415-6895-F84E7A48B5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1812193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914400"/>
          </a:xfrm>
          <a:prstGeom prst="rect">
            <a:avLst/>
          </a:prstGeom>
          <a:solidFill>
            <a:schemeClr val="accent1"/>
          </a:solidFill>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417983"/>
            <a:ext cx="10515600" cy="4758980"/>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1" name="フッター プレースホルダー 2"/>
          <p:cNvSpPr>
            <a:spLocks noGrp="1"/>
          </p:cNvSpPr>
          <p:nvPr>
            <p:ph type="ftr" sz="quarter" idx="3"/>
          </p:nvPr>
        </p:nvSpPr>
        <p:spPr>
          <a:xfrm>
            <a:off x="0" y="6492876"/>
            <a:ext cx="12170507" cy="365125"/>
          </a:xfrm>
          <a:prstGeom prst="rect">
            <a:avLst/>
          </a:prstGeom>
          <a:noFill/>
        </p:spPr>
        <p:txBody>
          <a:bodyPr/>
          <a:lstStyle>
            <a:lvl1pPr algn="r">
              <a:defRPr sz="1600">
                <a:solidFill>
                  <a:schemeClr val="accent1"/>
                </a:solidFill>
                <a:latin typeface="+mn-lt"/>
                <a:ea typeface="Meiryo UI"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dirty="0">
                <a:solidFill>
                  <a:srgbClr val="5B9BD5"/>
                </a:solidFill>
              </a:rPr>
              <a:t>Keiju Healthcare System</a:t>
            </a:r>
            <a:endParaRPr kumimoji="0" lang="ja-JP" altLang="en-US" sz="1600" b="0" i="0" u="none" strike="noStrike" kern="1200" cap="none" spc="0" normalizeH="0" baseline="0" noProof="0" dirty="0">
              <a:ln>
                <a:noFill/>
              </a:ln>
              <a:solidFill>
                <a:srgbClr val="5B9BD5"/>
              </a:solidFill>
              <a:effectLst/>
              <a:uLnTx/>
              <a:uFillTx/>
              <a:latin typeface="Calibri" panose="020F0502020204030204"/>
              <a:ea typeface="Meiryo UI" panose="020B0604030504040204" pitchFamily="50" charset="-128"/>
              <a:cs typeface="+mn-cs"/>
            </a:endParaRPr>
          </a:p>
        </p:txBody>
      </p:sp>
      <p:sp>
        <p:nvSpPr>
          <p:cNvPr id="6" name="Slide Number Placeholder 5"/>
          <p:cNvSpPr>
            <a:spLocks noGrp="1"/>
          </p:cNvSpPr>
          <p:nvPr>
            <p:ph type="sldNum" sz="quarter" idx="4"/>
          </p:nvPr>
        </p:nvSpPr>
        <p:spPr>
          <a:xfrm>
            <a:off x="0" y="6492873"/>
            <a:ext cx="644686"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cxnSp>
        <p:nvCxnSpPr>
          <p:cNvPr id="7" name="直線コネクタ 6"/>
          <p:cNvCxnSpPr/>
          <p:nvPr userDrawn="1"/>
        </p:nvCxnSpPr>
        <p:spPr>
          <a:xfrm>
            <a:off x="0" y="649287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図 8" descr="KVIシステム.png">
            <a:extLst>
              <a:ext uri="{FF2B5EF4-FFF2-40B4-BE49-F238E27FC236}">
                <a16:creationId xmlns:a16="http://schemas.microsoft.com/office/drawing/2014/main" id="{9645616A-D0A3-47C1-818F-BE89BDC440C5}"/>
              </a:ext>
            </a:extLst>
          </p:cNvPr>
          <p:cNvPicPr>
            <a:picLocks noChangeAspect="1"/>
          </p:cNvPicPr>
          <p:nvPr userDrawn="1"/>
        </p:nvPicPr>
        <p:blipFill>
          <a:blip r:embed="rId8" cstate="print"/>
          <a:stretch>
            <a:fillRect/>
          </a:stretch>
        </p:blipFill>
        <p:spPr>
          <a:xfrm>
            <a:off x="9787662" y="6577531"/>
            <a:ext cx="192963" cy="195807"/>
          </a:xfrm>
          <a:prstGeom prst="rect">
            <a:avLst/>
          </a:prstGeom>
        </p:spPr>
      </p:pic>
    </p:spTree>
    <p:extLst>
      <p:ext uri="{BB962C8B-B14F-4D97-AF65-F5344CB8AC3E}">
        <p14:creationId xmlns:p14="http://schemas.microsoft.com/office/powerpoint/2010/main" val="221903013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Lst>
  <p:hf hdr="0" ftr="0" dt="0"/>
  <p:txStyles>
    <p:titleStyle>
      <a:lvl1pPr algn="l" defTabSz="914400" rtl="0" eaLnBrk="1" latinLnBrk="0" hangingPunct="1">
        <a:lnSpc>
          <a:spcPct val="90000"/>
        </a:lnSpc>
        <a:spcBef>
          <a:spcPct val="0"/>
        </a:spcBef>
        <a:buNone/>
        <a:defRPr kumimoji="1" sz="2800" b="1" kern="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Clr>
          <a:schemeClr val="accent1">
            <a:lumMod val="75000"/>
          </a:schemeClr>
        </a:buClr>
        <a:buFont typeface="メイリオ" panose="020B0604030504040204" pitchFamily="50" charset="-128"/>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914400"/>
          </a:xfrm>
          <a:prstGeom prst="rect">
            <a:avLst/>
          </a:prstGeom>
          <a:solidFill>
            <a:schemeClr val="accent1"/>
          </a:solidFill>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417983"/>
            <a:ext cx="10515600" cy="4758980"/>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1" name="フッター プレースホルダー 2"/>
          <p:cNvSpPr>
            <a:spLocks noGrp="1"/>
          </p:cNvSpPr>
          <p:nvPr>
            <p:ph type="ftr" sz="quarter" idx="3"/>
          </p:nvPr>
        </p:nvSpPr>
        <p:spPr>
          <a:xfrm>
            <a:off x="0" y="6492876"/>
            <a:ext cx="12170507" cy="365125"/>
          </a:xfrm>
          <a:prstGeom prst="rect">
            <a:avLst/>
          </a:prstGeom>
          <a:noFill/>
        </p:spPr>
        <p:txBody>
          <a:bodyPr/>
          <a:lstStyle>
            <a:lvl1pPr algn="r">
              <a:defRPr sz="1600">
                <a:solidFill>
                  <a:schemeClr val="accent1"/>
                </a:solidFill>
                <a:latin typeface="+mn-lt"/>
                <a:ea typeface="Meiryo UI"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dirty="0">
                <a:solidFill>
                  <a:srgbClr val="5B9BD5"/>
                </a:solidFill>
              </a:rPr>
              <a:t>Keiju Healthcare System</a:t>
            </a:r>
            <a:endParaRPr kumimoji="0" lang="ja-JP" altLang="en-US" sz="1600" b="0" i="0" u="none" strike="noStrike" kern="1200" cap="none" spc="0" normalizeH="0" baseline="0" noProof="0" dirty="0">
              <a:ln>
                <a:noFill/>
              </a:ln>
              <a:solidFill>
                <a:srgbClr val="5B9BD5"/>
              </a:solidFill>
              <a:effectLst/>
              <a:uLnTx/>
              <a:uFillTx/>
              <a:latin typeface="Calibri" panose="020F0502020204030204"/>
              <a:ea typeface="Meiryo UI" panose="020B0604030504040204" pitchFamily="50" charset="-128"/>
              <a:cs typeface="+mn-cs"/>
            </a:endParaRPr>
          </a:p>
        </p:txBody>
      </p:sp>
      <p:sp>
        <p:nvSpPr>
          <p:cNvPr id="6" name="Slide Number Placeholder 5"/>
          <p:cNvSpPr>
            <a:spLocks noGrp="1"/>
          </p:cNvSpPr>
          <p:nvPr>
            <p:ph type="sldNum" sz="quarter" idx="4"/>
          </p:nvPr>
        </p:nvSpPr>
        <p:spPr>
          <a:xfrm>
            <a:off x="0" y="6492873"/>
            <a:ext cx="644686"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cxnSp>
        <p:nvCxnSpPr>
          <p:cNvPr id="7" name="直線コネクタ 6"/>
          <p:cNvCxnSpPr/>
          <p:nvPr userDrawn="1"/>
        </p:nvCxnSpPr>
        <p:spPr>
          <a:xfrm>
            <a:off x="0" y="649287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図 8" descr="KVIシステム.png">
            <a:extLst>
              <a:ext uri="{FF2B5EF4-FFF2-40B4-BE49-F238E27FC236}">
                <a16:creationId xmlns:a16="http://schemas.microsoft.com/office/drawing/2014/main" id="{9645616A-D0A3-47C1-818F-BE89BDC440C5}"/>
              </a:ext>
            </a:extLst>
          </p:cNvPr>
          <p:cNvPicPr>
            <a:picLocks noChangeAspect="1"/>
          </p:cNvPicPr>
          <p:nvPr userDrawn="1"/>
        </p:nvPicPr>
        <p:blipFill>
          <a:blip r:embed="rId14" cstate="print"/>
          <a:stretch>
            <a:fillRect/>
          </a:stretch>
        </p:blipFill>
        <p:spPr>
          <a:xfrm>
            <a:off x="9787662" y="6577531"/>
            <a:ext cx="192963" cy="195807"/>
          </a:xfrm>
          <a:prstGeom prst="rect">
            <a:avLst/>
          </a:prstGeom>
        </p:spPr>
      </p:pic>
    </p:spTree>
    <p:extLst>
      <p:ext uri="{BB962C8B-B14F-4D97-AF65-F5344CB8AC3E}">
        <p14:creationId xmlns:p14="http://schemas.microsoft.com/office/powerpoint/2010/main" val="3025618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ftr="0" dt="0"/>
  <p:txStyles>
    <p:titleStyle>
      <a:lvl1pPr algn="l" defTabSz="914400" rtl="0" eaLnBrk="1" latinLnBrk="0" hangingPunct="1">
        <a:lnSpc>
          <a:spcPct val="90000"/>
        </a:lnSpc>
        <a:spcBef>
          <a:spcPct val="0"/>
        </a:spcBef>
        <a:buNone/>
        <a:defRPr kumimoji="1" sz="2800" b="1" kern="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Clr>
          <a:schemeClr val="accent1">
            <a:lumMod val="75000"/>
          </a:schemeClr>
        </a:buClr>
        <a:buFont typeface="メイリオ" panose="020B0604030504040204" pitchFamily="50" charset="-128"/>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1EAACC7-3B3F-47D1-959A-EF58926E955E}" type="datetimeFigureOut">
              <a:rPr lang="en-US" smtClean="0">
                <a:solidFill>
                  <a:srgbClr val="146194">
                    <a:lumMod val="50000"/>
                  </a:srgbClr>
                </a:solidFill>
              </a:rPr>
              <a:pPr/>
              <a:t>7/31/2025</a:t>
            </a:fld>
            <a:endParaRPr lang="en-US">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263576453"/>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package" Target="../embeddings/Microsoft_PowerPoint_Presentation.pptx"/><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4"/>
          </p:nvPr>
        </p:nvSpPr>
        <p:spPr/>
        <p:txBody>
          <a:bodyPr/>
          <a:lstStyle/>
          <a:p>
            <a:fld id="{E3E7C319-E5B4-458F-9028-06A988648FEA}" type="slidenum">
              <a:rPr lang="ja-JP" altLang="en-US" smtClean="0">
                <a:solidFill>
                  <a:srgbClr val="5B9BD5">
                    <a:lumMod val="50000"/>
                  </a:srgbClr>
                </a:solidFill>
              </a:rPr>
              <a:pPr/>
              <a:t>1</a:t>
            </a:fld>
            <a:endParaRPr lang="ja-JP" altLang="en-US" dirty="0">
              <a:solidFill>
                <a:srgbClr val="5B9BD5">
                  <a:lumMod val="50000"/>
                </a:srgbClr>
              </a:solidFill>
            </a:endParaRPr>
          </a:p>
        </p:txBody>
      </p:sp>
      <p:sp>
        <p:nvSpPr>
          <p:cNvPr id="3" name="テキスト ボックス 2"/>
          <p:cNvSpPr txBox="1"/>
          <p:nvPr/>
        </p:nvSpPr>
        <p:spPr>
          <a:xfrm>
            <a:off x="6917180" y="10180"/>
            <a:ext cx="5241580" cy="738664"/>
          </a:xfrm>
          <a:prstGeom prst="rect">
            <a:avLst/>
          </a:prstGeom>
          <a:noFill/>
        </p:spPr>
        <p:txBody>
          <a:bodyPr wrap="square" rtlCol="0">
            <a:spAutoFit/>
          </a:bodyPr>
          <a:lstStyle/>
          <a:p>
            <a:pPr algn="r"/>
            <a:r>
              <a:rPr lang="en-US" altLang="ja-JP" sz="1400" dirty="0"/>
              <a:t>2025</a:t>
            </a:r>
            <a:r>
              <a:rPr lang="ja-JP" altLang="en-US" sz="1400" dirty="0"/>
              <a:t>年</a:t>
            </a:r>
            <a:r>
              <a:rPr lang="en-US" altLang="ja-JP" sz="1400" dirty="0"/>
              <a:t>7</a:t>
            </a:r>
            <a:r>
              <a:rPr lang="ja-JP" altLang="en-US" sz="1400" dirty="0"/>
              <a:t>月</a:t>
            </a:r>
            <a:r>
              <a:rPr lang="en-US" altLang="ja-JP" sz="1400" dirty="0"/>
              <a:t>26</a:t>
            </a:r>
            <a:r>
              <a:rPr lang="ja-JP" altLang="en-US" sz="1400" dirty="0"/>
              <a:t>日（土）</a:t>
            </a:r>
            <a:endParaRPr lang="en-US" altLang="ja-JP" sz="1400" dirty="0"/>
          </a:p>
          <a:p>
            <a:pPr algn="r"/>
            <a:r>
              <a:rPr lang="ja-JP" altLang="en-US" sz="1400" dirty="0"/>
              <a:t>石川県地場産業振興センター</a:t>
            </a:r>
            <a:endParaRPr lang="en-US" altLang="ja-JP" sz="1400" dirty="0"/>
          </a:p>
          <a:p>
            <a:pPr algn="r"/>
            <a:endParaRPr lang="en-US" altLang="ja-JP" sz="1400" dirty="0"/>
          </a:p>
        </p:txBody>
      </p:sp>
      <p:sp>
        <p:nvSpPr>
          <p:cNvPr id="6" name="タイトル 5"/>
          <p:cNvSpPr>
            <a:spLocks noGrp="1"/>
          </p:cNvSpPr>
          <p:nvPr>
            <p:ph type="ctrTitle"/>
          </p:nvPr>
        </p:nvSpPr>
        <p:spPr>
          <a:xfrm>
            <a:off x="0" y="501315"/>
            <a:ext cx="12191999" cy="3371295"/>
          </a:xfrm>
        </p:spPr>
        <p:txBody>
          <a:bodyPr>
            <a:normAutofit/>
          </a:bodyPr>
          <a:lstStyle/>
          <a:p>
            <a:r>
              <a:rPr lang="ja-JP" altLang="en-US" sz="1800" dirty="0"/>
              <a:t>国際ロータリー第</a:t>
            </a:r>
            <a:r>
              <a:rPr lang="en-US" altLang="ja-JP" sz="1800" dirty="0"/>
              <a:t>2610</a:t>
            </a:r>
            <a:r>
              <a:rPr lang="ja-JP" altLang="en-US" sz="1800" dirty="0"/>
              <a:t>地区公共イメージ委員会</a:t>
            </a:r>
            <a:br>
              <a:rPr lang="en-US" altLang="ja-JP" sz="1800" dirty="0"/>
            </a:br>
            <a:r>
              <a:rPr lang="ja-JP" altLang="en-US" sz="1800" dirty="0"/>
              <a:t>　</a:t>
            </a:r>
            <a:br>
              <a:rPr lang="en-US" altLang="ja-JP" sz="2400" dirty="0"/>
            </a:br>
            <a:br>
              <a:rPr lang="en-US" altLang="ja-JP" sz="2400" dirty="0"/>
            </a:br>
            <a:r>
              <a:rPr lang="ja-JP" altLang="en-US" sz="3200" dirty="0"/>
              <a:t>公共イメージ向上を活動の中心に</a:t>
            </a:r>
            <a:br>
              <a:rPr lang="en-US" altLang="ja-JP" sz="2400" dirty="0"/>
            </a:br>
            <a:br>
              <a:rPr lang="en-US" altLang="ja-JP" sz="2400" dirty="0"/>
            </a:br>
            <a:endParaRPr lang="ja-JP" altLang="en-US" sz="2400" dirty="0"/>
          </a:p>
        </p:txBody>
      </p:sp>
      <p:sp>
        <p:nvSpPr>
          <p:cNvPr id="4" name="サブタイトル 6">
            <a:extLst>
              <a:ext uri="{FF2B5EF4-FFF2-40B4-BE49-F238E27FC236}">
                <a16:creationId xmlns:a16="http://schemas.microsoft.com/office/drawing/2014/main" id="{12E5A0D0-65A4-36D5-279A-14DC526E228A}"/>
              </a:ext>
            </a:extLst>
          </p:cNvPr>
          <p:cNvSpPr txBox="1">
            <a:spLocks/>
          </p:cNvSpPr>
          <p:nvPr/>
        </p:nvSpPr>
        <p:spPr>
          <a:xfrm>
            <a:off x="2100546" y="4363745"/>
            <a:ext cx="7990905" cy="2053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1">
                  <a:lumMod val="75000"/>
                </a:schemeClr>
              </a:buClr>
              <a:buFont typeface="メイリオ" panose="020B0604030504040204" pitchFamily="50" charset="-128"/>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ctr" defTabSz="914400" rtl="0" eaLnBrk="1" latinLnBrk="0" hangingPunct="1">
              <a:lnSpc>
                <a:spcPct val="90000"/>
              </a:lnSpc>
              <a:spcBef>
                <a:spcPts val="500"/>
              </a:spcBef>
              <a:buClr>
                <a:schemeClr val="accent1">
                  <a:lumMod val="75000"/>
                </a:schemeClr>
              </a:buClr>
              <a:buFont typeface="メイリオ" panose="020B0604030504040204" pitchFamily="50" charset="-128"/>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lumMod val="75000"/>
                </a:schemeClr>
              </a:buClr>
              <a:buFont typeface="メイリオ" panose="020B0604030504040204" pitchFamily="50" charset="-128"/>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lumMod val="75000"/>
                </a:schemeClr>
              </a:buClr>
              <a:buFont typeface="メイリオ" panose="020B0604030504040204" pitchFamily="50" charset="-128"/>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lumMod val="75000"/>
                </a:schemeClr>
              </a:buClr>
              <a:buFont typeface="メイリオ" panose="020B0604030504040204" pitchFamily="50" charset="-128"/>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600" dirty="0"/>
              <a:t>国際ロータリー第</a:t>
            </a:r>
            <a:r>
              <a:rPr lang="en-US" altLang="ja-JP" sz="1600" dirty="0"/>
              <a:t>2</a:t>
            </a:r>
            <a:r>
              <a:rPr lang="ja-JP" altLang="en-US" sz="1600" dirty="0"/>
              <a:t>地域　</a:t>
            </a:r>
            <a:r>
              <a:rPr lang="en-US" altLang="ja-JP" sz="1600" dirty="0"/>
              <a:t>2023-2026</a:t>
            </a:r>
            <a:r>
              <a:rPr lang="ja-JP" altLang="en-US" sz="1600" dirty="0"/>
              <a:t>年度公共イメージコーディネーター（</a:t>
            </a:r>
            <a:r>
              <a:rPr lang="en-US" altLang="ja-JP" sz="1600" dirty="0"/>
              <a:t>RPIC</a:t>
            </a:r>
            <a:r>
              <a:rPr lang="ja-JP" altLang="en-US" sz="1600" dirty="0"/>
              <a:t>）</a:t>
            </a:r>
            <a:endParaRPr lang="en-US" altLang="ja-JP" sz="1600" dirty="0"/>
          </a:p>
          <a:p>
            <a:r>
              <a:rPr lang="ja-JP" altLang="en-US" sz="1600" dirty="0"/>
              <a:t>国際ロータリー第</a:t>
            </a:r>
            <a:r>
              <a:rPr lang="en-US" altLang="ja-JP" sz="1600" dirty="0"/>
              <a:t>2610</a:t>
            </a:r>
            <a:r>
              <a:rPr lang="ja-JP" altLang="en-US" sz="1600" dirty="0"/>
              <a:t>地区　</a:t>
            </a:r>
            <a:r>
              <a:rPr lang="en-US" altLang="ja-JP" sz="1600" dirty="0"/>
              <a:t>2025-26</a:t>
            </a:r>
            <a:r>
              <a:rPr lang="ja-JP" altLang="en-US" sz="1600" dirty="0"/>
              <a:t>年度ラーニングファシリテーター（</a:t>
            </a:r>
            <a:r>
              <a:rPr lang="en-US" altLang="ja-JP" sz="1600" dirty="0"/>
              <a:t>DLF)</a:t>
            </a:r>
          </a:p>
          <a:p>
            <a:r>
              <a:rPr lang="ja-JP" altLang="en-US" sz="1600" dirty="0"/>
              <a:t>国際ロータリー第</a:t>
            </a:r>
            <a:r>
              <a:rPr lang="en-US" altLang="ja-JP" sz="1600" dirty="0"/>
              <a:t>2610</a:t>
            </a:r>
            <a:r>
              <a:rPr lang="ja-JP" altLang="en-US" sz="1600" dirty="0"/>
              <a:t>地区　</a:t>
            </a:r>
            <a:r>
              <a:rPr lang="en-US" altLang="ja-JP" sz="1600" dirty="0"/>
              <a:t>2021</a:t>
            </a:r>
            <a:r>
              <a:rPr lang="ja-JP" altLang="en-US" sz="1600" dirty="0"/>
              <a:t>－</a:t>
            </a:r>
            <a:r>
              <a:rPr lang="en-US" altLang="ja-JP" sz="1600" dirty="0"/>
              <a:t>22</a:t>
            </a:r>
            <a:r>
              <a:rPr lang="ja-JP" altLang="en-US" sz="1600" dirty="0"/>
              <a:t>年度ガバナー</a:t>
            </a:r>
            <a:endParaRPr lang="en-US" altLang="ja-JP" sz="1600" dirty="0"/>
          </a:p>
          <a:p>
            <a:r>
              <a:rPr lang="zh-CN" altLang="en-US" sz="2000" dirty="0"/>
              <a:t>神野正博</a:t>
            </a:r>
            <a:endParaRPr lang="en-US" altLang="zh-CN" sz="2000" dirty="0"/>
          </a:p>
          <a:p>
            <a:r>
              <a:rPr lang="ja-JP" altLang="en-US" sz="1500" dirty="0"/>
              <a:t>（七尾ロータリークラブ）</a:t>
            </a:r>
            <a:endParaRPr lang="en-US" altLang="zh-CN" sz="1500" dirty="0"/>
          </a:p>
        </p:txBody>
      </p:sp>
      <p:pic>
        <p:nvPicPr>
          <p:cNvPr id="8" name="図 7" descr="ロゴ, 会社名&#10;&#10;AI 生成コンテンツは誤りを含む可能性があります。">
            <a:extLst>
              <a:ext uri="{FF2B5EF4-FFF2-40B4-BE49-F238E27FC236}">
                <a16:creationId xmlns:a16="http://schemas.microsoft.com/office/drawing/2014/main" id="{2A618FF7-1B5A-3C71-F71C-335BB117C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17" y="4014848"/>
            <a:ext cx="2178134" cy="2178134"/>
          </a:xfrm>
          <a:prstGeom prst="rect">
            <a:avLst/>
          </a:prstGeom>
        </p:spPr>
      </p:pic>
    </p:spTree>
    <p:extLst>
      <p:ext uri="{BB962C8B-B14F-4D97-AF65-F5344CB8AC3E}">
        <p14:creationId xmlns:p14="http://schemas.microsoft.com/office/powerpoint/2010/main" val="3979771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F818FA8-BA19-57C2-573A-5D988CFD9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69083" cy="6858000"/>
          </a:xfrm>
          <a:prstGeom prst="rect">
            <a:avLst/>
          </a:prstGeom>
        </p:spPr>
      </p:pic>
    </p:spTree>
    <p:extLst>
      <p:ext uri="{BB962C8B-B14F-4D97-AF65-F5344CB8AC3E}">
        <p14:creationId xmlns:p14="http://schemas.microsoft.com/office/powerpoint/2010/main" val="2354843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183F8E-267E-70CF-396E-DB1606A0C536}"/>
              </a:ext>
            </a:extLst>
          </p:cNvPr>
          <p:cNvSpPr>
            <a:spLocks noGrp="1"/>
          </p:cNvSpPr>
          <p:nvPr>
            <p:ph type="title"/>
          </p:nvPr>
        </p:nvSpPr>
        <p:spPr/>
        <p:txBody>
          <a:bodyPr/>
          <a:lstStyle/>
          <a:p>
            <a:r>
              <a:rPr kumimoji="1" lang="ja-JP" altLang="en-US" dirty="0"/>
              <a:t>公共イメージ向上とロゴ</a:t>
            </a:r>
          </a:p>
        </p:txBody>
      </p:sp>
      <p:sp>
        <p:nvSpPr>
          <p:cNvPr id="3" name="スライド番号プレースホルダー 2">
            <a:extLst>
              <a:ext uri="{FF2B5EF4-FFF2-40B4-BE49-F238E27FC236}">
                <a16:creationId xmlns:a16="http://schemas.microsoft.com/office/drawing/2014/main" id="{931FF96C-124E-B77E-1BAE-9C601268D14B}"/>
              </a:ext>
            </a:extLst>
          </p:cNvPr>
          <p:cNvSpPr>
            <a:spLocks noGrp="1"/>
          </p:cNvSpPr>
          <p:nvPr>
            <p:ph type="sldNum" sz="quarter" idx="12"/>
          </p:nvPr>
        </p:nvSpPr>
        <p:spPr>
          <a:xfrm>
            <a:off x="4475205" y="6361327"/>
            <a:ext cx="2131541"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bg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3E7C319-E5B4-458F-9028-06A988648FEA}" type="slidenum">
              <a:rPr lang="ja-JP" altLang="en-US" smtClean="0"/>
              <a:pPr/>
              <a:t>11</a:t>
            </a:fld>
            <a:endParaRPr lang="ja-JP" altLang="en-US" dirty="0"/>
          </a:p>
        </p:txBody>
      </p:sp>
      <p:sp>
        <p:nvSpPr>
          <p:cNvPr id="4" name="テキスト ボックス 3">
            <a:extLst>
              <a:ext uri="{FF2B5EF4-FFF2-40B4-BE49-F238E27FC236}">
                <a16:creationId xmlns:a16="http://schemas.microsoft.com/office/drawing/2014/main" id="{ACD943F5-69B1-BC04-DA18-321C63D4A3F0}"/>
              </a:ext>
            </a:extLst>
          </p:cNvPr>
          <p:cNvSpPr txBox="1"/>
          <p:nvPr/>
        </p:nvSpPr>
        <p:spPr>
          <a:xfrm>
            <a:off x="396948" y="1488558"/>
            <a:ext cx="3775393" cy="523220"/>
          </a:xfrm>
          <a:prstGeom prst="rect">
            <a:avLst/>
          </a:prstGeom>
          <a:noFill/>
        </p:spPr>
        <p:txBody>
          <a:bodyPr wrap="none" rtlCol="0">
            <a:spAutoFit/>
          </a:bodyPr>
          <a:lstStyle/>
          <a:p>
            <a:r>
              <a:rPr kumimoji="1" lang="ja-JP" altLang="en-US" sz="2800" dirty="0"/>
              <a:t>ブランド価値を上げる</a:t>
            </a:r>
          </a:p>
        </p:txBody>
      </p:sp>
      <p:sp>
        <p:nvSpPr>
          <p:cNvPr id="6" name="コンテンツ プレースホルダー 2">
            <a:extLst>
              <a:ext uri="{FF2B5EF4-FFF2-40B4-BE49-F238E27FC236}">
                <a16:creationId xmlns:a16="http://schemas.microsoft.com/office/drawing/2014/main" id="{89A96FB3-5A76-B047-903F-C758E6454305}"/>
              </a:ext>
            </a:extLst>
          </p:cNvPr>
          <p:cNvSpPr txBox="1">
            <a:spLocks/>
          </p:cNvSpPr>
          <p:nvPr/>
        </p:nvSpPr>
        <p:spPr>
          <a:xfrm>
            <a:off x="517235" y="2141978"/>
            <a:ext cx="6287602" cy="29829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Yu Gothic Medium" panose="020B0500000000000000" pitchFamily="50" charset="-128"/>
                <a:ea typeface="Yu Gothic Medium" panose="020B05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Yu Gothic Medium" panose="020B0500000000000000" pitchFamily="50" charset="-128"/>
                <a:ea typeface="Yu Gothic Medium" panose="020B05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Yu Gothic Medium" panose="020B0500000000000000" pitchFamily="50" charset="-128"/>
                <a:ea typeface="Yu Gothic Medium" panose="020B05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Yu Gothic Medium" panose="020B0500000000000000" pitchFamily="50" charset="-128"/>
                <a:ea typeface="Yu Gothic Medium" panose="020B05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Yu Gothic Medium" panose="020B0500000000000000" pitchFamily="50" charset="-128"/>
                <a:ea typeface="Yu Gothic Medium" panose="020B05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base"/>
            <a:r>
              <a:rPr lang="ja-JP" altLang="en-US" sz="2400" b="1" dirty="0">
                <a:latin typeface="var(--font-family-body)"/>
              </a:rPr>
              <a:t>強いブランドの共通点</a:t>
            </a:r>
            <a:endParaRPr lang="ja-JP" altLang="en-US" sz="2400" dirty="0">
              <a:latin typeface="merriweather" panose="020B0604020202020204" pitchFamily="2" charset="0"/>
            </a:endParaRPr>
          </a:p>
          <a:p>
            <a:pPr fontAlgn="base"/>
            <a:r>
              <a:rPr lang="ja-JP" altLang="en-US" sz="2400" dirty="0">
                <a:latin typeface="merriweather" panose="020B0604020202020204" pitchFamily="2" charset="0"/>
              </a:rPr>
              <a:t>強いブランドをもつ組織は</a:t>
            </a:r>
            <a:r>
              <a:rPr lang="en-US" altLang="ja-JP" sz="2400" dirty="0">
                <a:latin typeface="merriweather" panose="020B0604020202020204" pitchFamily="2" charset="0"/>
              </a:rPr>
              <a:t>…</a:t>
            </a:r>
          </a:p>
          <a:p>
            <a:pPr fontAlgn="base"/>
            <a:r>
              <a:rPr lang="ja-JP" altLang="en-US" sz="2400" dirty="0">
                <a:latin typeface="var(--font-family-body)"/>
              </a:rPr>
              <a:t>ビジュアルアイデンティティとボイスが一貫している</a:t>
            </a:r>
          </a:p>
          <a:p>
            <a:pPr fontAlgn="base"/>
            <a:r>
              <a:rPr lang="ja-JP" altLang="en-US" sz="2400" dirty="0">
                <a:latin typeface="var(--font-family-body)"/>
              </a:rPr>
              <a:t>人の心を引く一貫したコミュニケーションを用いている</a:t>
            </a:r>
          </a:p>
          <a:p>
            <a:pPr fontAlgn="base"/>
            <a:r>
              <a:rPr lang="ja-JP" altLang="en-US" sz="2400" dirty="0">
                <a:latin typeface="var(--font-family-body)"/>
              </a:rPr>
              <a:t>期待通りの好ましい体験を提供している</a:t>
            </a:r>
          </a:p>
          <a:p>
            <a:pPr fontAlgn="base"/>
            <a:r>
              <a:rPr lang="ja-JP" altLang="en-US" sz="2400" dirty="0">
                <a:latin typeface="var(--font-family-body)"/>
              </a:rPr>
              <a:t>ブランドの力強い推進者がいる</a:t>
            </a:r>
          </a:p>
          <a:p>
            <a:pPr marL="0" indent="0">
              <a:buFont typeface="Arial" panose="020B0604020202020204" pitchFamily="34" charset="0"/>
              <a:buNone/>
            </a:pPr>
            <a:br>
              <a:rPr lang="ja-JP" altLang="en-US" dirty="0">
                <a:latin typeface="merriweather" panose="020B0604020202020204" pitchFamily="2" charset="0"/>
              </a:rPr>
            </a:br>
            <a:endParaRPr lang="ja-JP" altLang="en-US" dirty="0"/>
          </a:p>
        </p:txBody>
      </p:sp>
      <p:pic>
        <p:nvPicPr>
          <p:cNvPr id="7" name="図 6">
            <a:extLst>
              <a:ext uri="{FF2B5EF4-FFF2-40B4-BE49-F238E27FC236}">
                <a16:creationId xmlns:a16="http://schemas.microsoft.com/office/drawing/2014/main" id="{56DDA79D-939E-6065-477D-F9701B2FEF72}"/>
              </a:ext>
            </a:extLst>
          </p:cNvPr>
          <p:cNvPicPr>
            <a:picLocks noChangeAspect="1"/>
          </p:cNvPicPr>
          <p:nvPr/>
        </p:nvPicPr>
        <p:blipFill>
          <a:blip r:embed="rId2"/>
          <a:stretch>
            <a:fillRect/>
          </a:stretch>
        </p:blipFill>
        <p:spPr>
          <a:xfrm>
            <a:off x="7438206" y="1693268"/>
            <a:ext cx="4452593" cy="2545580"/>
          </a:xfrm>
          <a:prstGeom prst="rect">
            <a:avLst/>
          </a:prstGeom>
        </p:spPr>
      </p:pic>
    </p:spTree>
    <p:extLst>
      <p:ext uri="{BB962C8B-B14F-4D97-AF65-F5344CB8AC3E}">
        <p14:creationId xmlns:p14="http://schemas.microsoft.com/office/powerpoint/2010/main" val="1689548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4F9CE5-18E1-BC58-A4D8-5BE02182677F}"/>
              </a:ext>
            </a:extLst>
          </p:cNvPr>
          <p:cNvSpPr>
            <a:spLocks noGrp="1"/>
          </p:cNvSpPr>
          <p:nvPr>
            <p:ph type="title"/>
          </p:nvPr>
        </p:nvSpPr>
        <p:spPr/>
        <p:txBody>
          <a:bodyPr/>
          <a:lstStyle/>
          <a:p>
            <a:r>
              <a:rPr kumimoji="1" lang="ja-JP" altLang="en-US" dirty="0"/>
              <a:t>なぜ、ロゴ</a:t>
            </a:r>
          </a:p>
        </p:txBody>
      </p:sp>
      <p:sp>
        <p:nvSpPr>
          <p:cNvPr id="3" name="スライド番号プレースホルダー 2">
            <a:extLst>
              <a:ext uri="{FF2B5EF4-FFF2-40B4-BE49-F238E27FC236}">
                <a16:creationId xmlns:a16="http://schemas.microsoft.com/office/drawing/2014/main" id="{DBFADA52-E911-A21F-054B-E4F5FEB8C8D2}"/>
              </a:ext>
            </a:extLst>
          </p:cNvPr>
          <p:cNvSpPr>
            <a:spLocks noGrp="1"/>
          </p:cNvSpPr>
          <p:nvPr>
            <p:ph type="sldNum" sz="quarter" idx="12"/>
          </p:nvPr>
        </p:nvSpPr>
        <p:spPr>
          <a:xfrm>
            <a:off x="4475205" y="6361327"/>
            <a:ext cx="2131541"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bg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3E7C319-E5B4-458F-9028-06A988648FEA}" type="slidenum">
              <a:rPr lang="ja-JP" altLang="en-US" smtClean="0"/>
              <a:pPr/>
              <a:t>12</a:t>
            </a:fld>
            <a:endParaRPr lang="ja-JP" altLang="en-US" dirty="0"/>
          </a:p>
        </p:txBody>
      </p:sp>
      <p:sp>
        <p:nvSpPr>
          <p:cNvPr id="7" name="テキスト ボックス 6">
            <a:extLst>
              <a:ext uri="{FF2B5EF4-FFF2-40B4-BE49-F238E27FC236}">
                <a16:creationId xmlns:a16="http://schemas.microsoft.com/office/drawing/2014/main" id="{F06E3BA9-4E2F-20E0-DCBB-A807AB7DA455}"/>
              </a:ext>
            </a:extLst>
          </p:cNvPr>
          <p:cNvSpPr txBox="1"/>
          <p:nvPr/>
        </p:nvSpPr>
        <p:spPr>
          <a:xfrm>
            <a:off x="1451344" y="1728022"/>
            <a:ext cx="8869326" cy="2678041"/>
          </a:xfrm>
          <a:prstGeom prst="rect">
            <a:avLst/>
          </a:prstGeom>
          <a:noFill/>
        </p:spPr>
        <p:txBody>
          <a:bodyPr wrap="square">
            <a:spAutoFit/>
          </a:bodyPr>
          <a:lstStyle/>
          <a:p>
            <a:pPr marL="457200" marR="0" lvl="0" indent="-457200" algn="l" defTabSz="914400" rtl="0" eaLnBrk="1" fontAlgn="base" latinLnBrk="0" hangingPunct="1">
              <a:lnSpc>
                <a:spcPct val="90000"/>
              </a:lnSpc>
              <a:spcBef>
                <a:spcPts val="1000"/>
              </a:spcBef>
              <a:spcAft>
                <a:spcPts val="0"/>
              </a:spcAft>
              <a:buClrTx/>
              <a:buSzTx/>
              <a:buFont typeface="+mj-lt"/>
              <a:buAutoNum type="arabicPeriod"/>
              <a:tabLst/>
              <a:defRPr/>
            </a:pPr>
            <a:r>
              <a:rPr kumimoji="1" lang="ja" altLang="en-US" sz="2800" b="0" i="0" u="none" strike="noStrike" kern="1200" cap="none" spc="0" normalizeH="0" baseline="0" noProof="0" dirty="0">
                <a:ln>
                  <a:noFill/>
                </a:ln>
                <a:solidFill>
                  <a:prstClr val="black"/>
                </a:solidFill>
                <a:effectLst/>
                <a:uLnTx/>
                <a:uFillTx/>
                <a:latin typeface="+mn-ea"/>
                <a:cs typeface="+mn-cs"/>
              </a:rPr>
              <a:t>ロータリーの名称と知的財産を守る​</a:t>
            </a:r>
            <a:br>
              <a:rPr kumimoji="1" lang="ja" altLang="en-US" sz="2800" b="0" i="0" u="none" strike="noStrike" kern="1200" cap="none" spc="0" normalizeH="0" baseline="0" noProof="0" dirty="0">
                <a:ln>
                  <a:noFill/>
                </a:ln>
                <a:solidFill>
                  <a:prstClr val="black"/>
                </a:solidFill>
                <a:effectLst/>
                <a:uLnTx/>
                <a:uFillTx/>
                <a:latin typeface="+mn-ea"/>
                <a:cs typeface="+mn-cs"/>
              </a:rPr>
            </a:br>
            <a:endParaRPr kumimoji="1" lang="ja" altLang="en-US" sz="2800" b="0" i="0" u="none" strike="noStrike" kern="1200" cap="none" spc="0" normalizeH="0" baseline="0" noProof="0" dirty="0">
              <a:ln>
                <a:noFill/>
              </a:ln>
              <a:solidFill>
                <a:prstClr val="black"/>
              </a:solidFill>
              <a:effectLst/>
              <a:uLnTx/>
              <a:uFillTx/>
              <a:latin typeface="+mn-ea"/>
              <a:cs typeface="+mn-cs"/>
            </a:endParaRPr>
          </a:p>
          <a:p>
            <a:pPr marL="457200" marR="0" lvl="0" indent="-457200" algn="l" defTabSz="914400" rtl="0" eaLnBrk="1" fontAlgn="base" latinLnBrk="0" hangingPunct="1">
              <a:lnSpc>
                <a:spcPct val="90000"/>
              </a:lnSpc>
              <a:spcBef>
                <a:spcPts val="1000"/>
              </a:spcBef>
              <a:spcAft>
                <a:spcPts val="0"/>
              </a:spcAft>
              <a:buClrTx/>
              <a:buSzTx/>
              <a:buFont typeface="+mj-lt"/>
              <a:buAutoNum type="arabicPeriod"/>
              <a:tabLst/>
              <a:defRPr/>
            </a:pPr>
            <a:r>
              <a:rPr kumimoji="1" lang="ja" altLang="en-US" sz="2800" b="0" i="0" u="none" strike="noStrike" kern="1200" cap="none" spc="0" normalizeH="0" baseline="0" noProof="0" dirty="0">
                <a:ln>
                  <a:noFill/>
                </a:ln>
                <a:solidFill>
                  <a:prstClr val="black"/>
                </a:solidFill>
                <a:effectLst/>
                <a:uLnTx/>
                <a:uFillTx/>
                <a:latin typeface="+mn-ea"/>
                <a:cs typeface="+mn-cs"/>
              </a:rPr>
              <a:t>地元の活動がクラブまたは地区によるものであることを正しく認識してもらう</a:t>
            </a:r>
            <a:br>
              <a:rPr kumimoji="1" lang="ja" altLang="en-US" sz="2800" b="0" i="0" u="none" strike="noStrike" kern="1200" cap="none" spc="0" normalizeH="0" baseline="0" noProof="0" dirty="0">
                <a:ln>
                  <a:noFill/>
                </a:ln>
                <a:solidFill>
                  <a:prstClr val="black"/>
                </a:solidFill>
                <a:effectLst/>
                <a:uLnTx/>
                <a:uFillTx/>
                <a:latin typeface="+mn-ea"/>
                <a:cs typeface="+mn-cs"/>
              </a:rPr>
            </a:br>
            <a:endParaRPr kumimoji="1" lang="ja" altLang="en-US" sz="2800" b="0" i="0" u="none" strike="noStrike" kern="1200" cap="none" spc="0" normalizeH="0" baseline="0" noProof="0" dirty="0">
              <a:ln>
                <a:noFill/>
              </a:ln>
              <a:solidFill>
                <a:prstClr val="black"/>
              </a:solidFill>
              <a:effectLst/>
              <a:uLnTx/>
              <a:uFillTx/>
              <a:latin typeface="+mn-ea"/>
              <a:cs typeface="+mn-cs"/>
            </a:endParaRPr>
          </a:p>
          <a:p>
            <a:pPr marL="457200" marR="0" lvl="0" indent="-457200" algn="l" defTabSz="914400" rtl="0" eaLnBrk="1" fontAlgn="base" latinLnBrk="0" hangingPunct="1">
              <a:lnSpc>
                <a:spcPct val="90000"/>
              </a:lnSpc>
              <a:spcBef>
                <a:spcPts val="1000"/>
              </a:spcBef>
              <a:spcAft>
                <a:spcPts val="0"/>
              </a:spcAft>
              <a:buClrTx/>
              <a:buSzTx/>
              <a:buFont typeface="+mj-lt"/>
              <a:buAutoNum type="arabicPeriod"/>
              <a:tabLst/>
              <a:defRPr/>
            </a:pPr>
            <a:r>
              <a:rPr kumimoji="1" lang="ja" altLang="en-US" sz="2800" b="0" i="0" u="none" strike="noStrike" kern="1200" cap="none" spc="0" normalizeH="0" baseline="0" noProof="0" dirty="0">
                <a:ln>
                  <a:noFill/>
                </a:ln>
                <a:solidFill>
                  <a:prstClr val="black"/>
                </a:solidFill>
                <a:effectLst/>
                <a:uLnTx/>
                <a:uFillTx/>
                <a:latin typeface="+mn-ea"/>
                <a:cs typeface="+mn-cs"/>
              </a:rPr>
              <a:t>一貫した方法でロータリーのストーリーを伝える</a:t>
            </a:r>
            <a:endParaRPr kumimoji="1" lang="ja" altLang="en-US" sz="2800" b="0" i="0" u="none" strike="noStrike" kern="1200" cap="none" spc="0" normalizeH="0" baseline="0" noProof="0" dirty="0">
              <a:ln>
                <a:noFill/>
              </a:ln>
              <a:solidFill>
                <a:prstClr val="black"/>
              </a:solidFill>
              <a:effectLst/>
              <a:uLnTx/>
              <a:uFillTx/>
              <a:latin typeface="+mn-ea"/>
              <a:cs typeface="Noto Sans JP"/>
            </a:endParaRPr>
          </a:p>
        </p:txBody>
      </p:sp>
    </p:spTree>
    <p:extLst>
      <p:ext uri="{BB962C8B-B14F-4D97-AF65-F5344CB8AC3E}">
        <p14:creationId xmlns:p14="http://schemas.microsoft.com/office/powerpoint/2010/main" val="385037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6FB35D7-B9C3-8FCC-F72D-2A53238D5D36}"/>
              </a:ext>
            </a:extLst>
          </p:cNvPr>
          <p:cNvSpPr>
            <a:spLocks noGrp="1"/>
          </p:cNvSpPr>
          <p:nvPr>
            <p:ph type="title"/>
          </p:nvPr>
        </p:nvSpPr>
        <p:spPr/>
        <p:txBody>
          <a:bodyPr>
            <a:normAutofit/>
          </a:bodyPr>
          <a:lstStyle/>
          <a:p>
            <a:r>
              <a:rPr lang="ja-JP" altLang="en-US" dirty="0"/>
              <a:t>公共イメージを向上させる目的</a:t>
            </a:r>
          </a:p>
        </p:txBody>
      </p:sp>
      <p:sp>
        <p:nvSpPr>
          <p:cNvPr id="3" name="コンテンツ プレースホルダー 2">
            <a:extLst>
              <a:ext uri="{FF2B5EF4-FFF2-40B4-BE49-F238E27FC236}">
                <a16:creationId xmlns:a16="http://schemas.microsoft.com/office/drawing/2014/main" id="{670272C5-B3B5-9610-8392-C304A504CC61}"/>
              </a:ext>
            </a:extLst>
          </p:cNvPr>
          <p:cNvSpPr>
            <a:spLocks noGrp="1"/>
          </p:cNvSpPr>
          <p:nvPr>
            <p:ph idx="4294967295"/>
          </p:nvPr>
        </p:nvSpPr>
        <p:spPr>
          <a:xfrm>
            <a:off x="3170711" y="1501569"/>
            <a:ext cx="5207329" cy="725055"/>
          </a:xfrm>
        </p:spPr>
        <p:txBody>
          <a:bodyPr>
            <a:normAutofit lnSpcReduction="10000"/>
          </a:bodyPr>
          <a:lstStyle/>
          <a:p>
            <a:pPr marL="0" indent="0" algn="ctr">
              <a:buNone/>
            </a:pPr>
            <a:r>
              <a:rPr kumimoji="1" lang="ja-JP" altLang="en-US" sz="4800" b="1" dirty="0"/>
              <a:t>信用を培うこと</a:t>
            </a:r>
            <a:endParaRPr kumimoji="1" lang="en-US" altLang="ja-JP" sz="4800" b="1" dirty="0"/>
          </a:p>
          <a:p>
            <a:pPr marL="0" indent="0" algn="ctr">
              <a:buNone/>
            </a:pPr>
            <a:endParaRPr lang="en-US" altLang="ja-JP" sz="4800" b="1" dirty="0"/>
          </a:p>
          <a:p>
            <a:pPr marL="0" indent="0" algn="ctr">
              <a:buNone/>
            </a:pPr>
            <a:endParaRPr kumimoji="1" lang="ja-JP" altLang="en-US" sz="4800" b="1" dirty="0"/>
          </a:p>
        </p:txBody>
      </p:sp>
      <p:sp>
        <p:nvSpPr>
          <p:cNvPr id="5" name="テキスト ボックス 4">
            <a:extLst>
              <a:ext uri="{FF2B5EF4-FFF2-40B4-BE49-F238E27FC236}">
                <a16:creationId xmlns:a16="http://schemas.microsoft.com/office/drawing/2014/main" id="{EE80E6BB-3B2A-5695-58EF-0A99EA791E4D}"/>
              </a:ext>
            </a:extLst>
          </p:cNvPr>
          <p:cNvSpPr txBox="1"/>
          <p:nvPr/>
        </p:nvSpPr>
        <p:spPr>
          <a:xfrm>
            <a:off x="2155371" y="2921330"/>
            <a:ext cx="9520555" cy="1384995"/>
          </a:xfrm>
          <a:prstGeom prst="rect">
            <a:avLst/>
          </a:prstGeom>
          <a:noFill/>
        </p:spPr>
        <p:txBody>
          <a:bodyPr wrap="none" rtlCol="0">
            <a:spAutoFit/>
          </a:bodyPr>
          <a:lstStyle/>
          <a:p>
            <a:r>
              <a:rPr kumimoji="1" lang="ja-JP" altLang="en-US" sz="2800" b="1" dirty="0"/>
              <a:t>信用とは</a:t>
            </a:r>
          </a:p>
          <a:p>
            <a:r>
              <a:rPr kumimoji="1" lang="ja-JP" altLang="en-US" sz="2800" dirty="0"/>
              <a:t>そのエンブレムを誰もが認識し、誰もが信頼するブランド</a:t>
            </a:r>
          </a:p>
          <a:p>
            <a:r>
              <a:rPr kumimoji="1" lang="ja-JP" altLang="en-US" sz="2800" dirty="0"/>
              <a:t>（</a:t>
            </a:r>
            <a:r>
              <a:rPr kumimoji="1" lang="en-US" altLang="ja-JP" sz="2800" dirty="0"/>
              <a:t>Ex. </a:t>
            </a:r>
            <a:r>
              <a:rPr kumimoji="1" lang="ja-JP" altLang="en-US" sz="2800" dirty="0"/>
              <a:t>レッドクロス</a:t>
            </a:r>
            <a:r>
              <a:rPr lang="ja-JP" altLang="en-US" sz="2800" dirty="0"/>
              <a:t>、</a:t>
            </a:r>
            <a:r>
              <a:rPr kumimoji="1" lang="ja-JP" altLang="en-US" sz="2800" dirty="0"/>
              <a:t>スリーポイン</a:t>
            </a:r>
            <a:r>
              <a:rPr lang="ja-JP" altLang="en-US" sz="2800" dirty="0"/>
              <a:t>テ</a:t>
            </a:r>
            <a:r>
              <a:rPr kumimoji="1" lang="ja-JP" altLang="en-US" sz="2800" dirty="0"/>
              <a:t>ッドスター）</a:t>
            </a:r>
          </a:p>
        </p:txBody>
      </p:sp>
      <p:sp>
        <p:nvSpPr>
          <p:cNvPr id="7" name="テキスト ボックス 6">
            <a:extLst>
              <a:ext uri="{FF2B5EF4-FFF2-40B4-BE49-F238E27FC236}">
                <a16:creationId xmlns:a16="http://schemas.microsoft.com/office/drawing/2014/main" id="{39ECD7CC-572B-BD6B-FDD5-DF9E4385C4DE}"/>
              </a:ext>
            </a:extLst>
          </p:cNvPr>
          <p:cNvSpPr txBox="1"/>
          <p:nvPr/>
        </p:nvSpPr>
        <p:spPr>
          <a:xfrm>
            <a:off x="2327563" y="5568928"/>
            <a:ext cx="8971808" cy="523220"/>
          </a:xfrm>
          <a:prstGeom prst="rect">
            <a:avLst/>
          </a:prstGeom>
          <a:noFill/>
        </p:spPr>
        <p:txBody>
          <a:bodyPr wrap="square">
            <a:spAutoFit/>
          </a:bodyPr>
          <a:lstStyle/>
          <a:p>
            <a:r>
              <a:rPr lang="ja-JP" altLang="en-US" sz="2800" dirty="0"/>
              <a:t>果たして、ロータリーのエンブレムは如何に？</a:t>
            </a:r>
          </a:p>
        </p:txBody>
      </p:sp>
      <p:pic>
        <p:nvPicPr>
          <p:cNvPr id="8" name="図 7">
            <a:extLst>
              <a:ext uri="{FF2B5EF4-FFF2-40B4-BE49-F238E27FC236}">
                <a16:creationId xmlns:a16="http://schemas.microsoft.com/office/drawing/2014/main" id="{36035A2F-EE98-A958-C163-292FDEECF6A5}"/>
              </a:ext>
            </a:extLst>
          </p:cNvPr>
          <p:cNvPicPr>
            <a:picLocks noChangeAspect="1"/>
          </p:cNvPicPr>
          <p:nvPr/>
        </p:nvPicPr>
        <p:blipFill>
          <a:blip r:embed="rId2"/>
          <a:srcRect l="666" t="5566" r="69008" b="50000"/>
          <a:stretch>
            <a:fillRect/>
          </a:stretch>
        </p:blipFill>
        <p:spPr>
          <a:xfrm>
            <a:off x="6363445" y="4306325"/>
            <a:ext cx="1351486" cy="1129604"/>
          </a:xfrm>
          <a:prstGeom prst="rect">
            <a:avLst/>
          </a:prstGeom>
        </p:spPr>
      </p:pic>
      <p:pic>
        <p:nvPicPr>
          <p:cNvPr id="9" name="図 8">
            <a:extLst>
              <a:ext uri="{FF2B5EF4-FFF2-40B4-BE49-F238E27FC236}">
                <a16:creationId xmlns:a16="http://schemas.microsoft.com/office/drawing/2014/main" id="{0578092D-05FF-0418-9777-355367F3D2AB}"/>
              </a:ext>
            </a:extLst>
          </p:cNvPr>
          <p:cNvPicPr>
            <a:picLocks noChangeAspect="1"/>
          </p:cNvPicPr>
          <p:nvPr/>
        </p:nvPicPr>
        <p:blipFill>
          <a:blip r:embed="rId3"/>
          <a:stretch>
            <a:fillRect/>
          </a:stretch>
        </p:blipFill>
        <p:spPr>
          <a:xfrm>
            <a:off x="4068659" y="4393806"/>
            <a:ext cx="750464" cy="789774"/>
          </a:xfrm>
          <a:prstGeom prst="rect">
            <a:avLst/>
          </a:prstGeom>
        </p:spPr>
      </p:pic>
      <p:pic>
        <p:nvPicPr>
          <p:cNvPr id="10" name="図 9">
            <a:extLst>
              <a:ext uri="{FF2B5EF4-FFF2-40B4-BE49-F238E27FC236}">
                <a16:creationId xmlns:a16="http://schemas.microsoft.com/office/drawing/2014/main" id="{9CBA912D-B632-27E2-FFAC-DA6DE594B6A3}"/>
              </a:ext>
            </a:extLst>
          </p:cNvPr>
          <p:cNvPicPr>
            <a:picLocks noChangeAspect="1"/>
          </p:cNvPicPr>
          <p:nvPr/>
        </p:nvPicPr>
        <p:blipFill>
          <a:blip r:embed="rId4"/>
          <a:srcRect l="3369" t="17948" r="15742" b="2068"/>
          <a:stretch>
            <a:fillRect/>
          </a:stretch>
        </p:blipFill>
        <p:spPr>
          <a:xfrm>
            <a:off x="9438535" y="4306325"/>
            <a:ext cx="1091318" cy="1079135"/>
          </a:xfrm>
          <a:prstGeom prst="rect">
            <a:avLst/>
          </a:prstGeom>
        </p:spPr>
      </p:pic>
    </p:spTree>
    <p:extLst>
      <p:ext uri="{BB962C8B-B14F-4D97-AF65-F5344CB8AC3E}">
        <p14:creationId xmlns:p14="http://schemas.microsoft.com/office/powerpoint/2010/main" val="176867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par>
                                <p:cTn id="17" presetID="55"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strVal val="#ppt_w*0.70"/>
                                          </p:val>
                                        </p:tav>
                                        <p:tav tm="100000">
                                          <p:val>
                                            <p:strVal val="#ppt_w"/>
                                          </p:val>
                                        </p:tav>
                                      </p:tavLst>
                                    </p:anim>
                                    <p:anim calcmode="lin" valueType="num">
                                      <p:cBhvr>
                                        <p:cTn id="27" dur="1000" fill="hold"/>
                                        <p:tgtEl>
                                          <p:spTgt spid="10"/>
                                        </p:tgtEl>
                                        <p:attrNameLst>
                                          <p:attrName>ppt_h</p:attrName>
                                        </p:attrNameLst>
                                      </p:cBhvr>
                                      <p:tavLst>
                                        <p:tav tm="0">
                                          <p:val>
                                            <p:strVal val="#ppt_h"/>
                                          </p:val>
                                        </p:tav>
                                        <p:tav tm="100000">
                                          <p:val>
                                            <p:strVal val="#ppt_h"/>
                                          </p:val>
                                        </p:tav>
                                      </p:tavLst>
                                    </p:anim>
                                    <p:animEffect transition="in" filter="fad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strVal val="#ppt_w*0.70"/>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2A937-DDCC-9317-4A3D-6B2B15A7C18A}"/>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BA70864-7F8B-5D2B-970B-0C8DD0253FBC}"/>
              </a:ext>
            </a:extLst>
          </p:cNvPr>
          <p:cNvSpPr txBox="1"/>
          <p:nvPr/>
        </p:nvSpPr>
        <p:spPr>
          <a:xfrm>
            <a:off x="716902" y="1197620"/>
            <a:ext cx="10758196" cy="4462760"/>
          </a:xfrm>
          <a:prstGeom prst="rect">
            <a:avLst/>
          </a:prstGeom>
          <a:noFill/>
        </p:spPr>
        <p:txBody>
          <a:bodyPr wrap="square">
            <a:spAutoFit/>
          </a:bodyPr>
          <a:lstStyle/>
          <a:p>
            <a:pPr marL="133350" marR="0" lvl="0" indent="-133350" algn="ctr" defTabSz="914400" rtl="0" eaLnBrk="1" fontAlgn="auto" latinLnBrk="0" hangingPunct="1">
              <a:lnSpc>
                <a:spcPct val="100000"/>
              </a:lnSpc>
              <a:spcBef>
                <a:spcPts val="0"/>
              </a:spcBef>
              <a:spcAft>
                <a:spcPts val="0"/>
              </a:spcAft>
              <a:buClrTx/>
              <a:buSzTx/>
              <a:buFontTx/>
              <a:buNone/>
              <a:tabLst/>
              <a:defRPr/>
            </a:pPr>
            <a:r>
              <a:rPr kumimoji="1" lang="ja-JP" altLang="ja-JP" sz="40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情けは人の為ならず</a:t>
            </a:r>
            <a:endParaRPr kumimoji="1" lang="en-US" altLang="ja-JP" sz="40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r>
              <a:rPr kumimoji="1" lang="ja-JP" altLang="ja-JP" sz="24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
            </a:r>
            <a:r>
              <a:rPr kumimoji="1" lang="en-US" altLang="ja-JP" sz="2400" b="1" i="1"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One Profits Most Who Serves Best</a:t>
            </a:r>
            <a:r>
              <a:rPr kumimoji="1" lang="ja-JP" altLang="ja-JP" sz="24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
            </a:r>
            <a:endParaRPr kumimoji="1" lang="en-US" altLang="ja-JP" sz="24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just"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r>
              <a:rPr kumimoji="1" lang="ja-JP"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目的を共有して互いに協力することで、会員同士の友情を育み</a:t>
            </a:r>
            <a:endParaRPr kumimoji="1" lang="en-US"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r>
              <a:rPr kumimoji="1" lang="ja-JP"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他に感謝される事により、私達の心が充足し</a:t>
            </a:r>
            <a:endParaRPr kumimoji="1" lang="en-US"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r>
              <a:rPr kumimoji="1" lang="ja-JP"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ロータリアンとロータリーに対する社会</a:t>
            </a:r>
            <a:r>
              <a:rPr kumimoji="1" lang="ja-JP" altLang="en-US"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か</a:t>
            </a:r>
            <a:r>
              <a:rPr kumimoji="1" lang="ja-JP"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らの</a:t>
            </a:r>
            <a:r>
              <a:rPr kumimoji="1" lang="ja-JP" altLang="ja-JP" sz="28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信用</a:t>
            </a:r>
            <a:r>
              <a:rPr kumimoji="1" lang="ja-JP"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を築き</a:t>
            </a:r>
            <a:endParaRPr kumimoji="1" lang="en-US"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r>
              <a:rPr kumimoji="1" lang="ja-JP"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培われた信用は、私達の精神的・経済的プロフィットとな</a:t>
            </a:r>
            <a:r>
              <a:rPr kumimoji="1" lang="ja-JP" altLang="ja-JP" sz="28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る</a:t>
            </a:r>
          </a:p>
        </p:txBody>
      </p:sp>
    </p:spTree>
    <p:extLst>
      <p:ext uri="{BB962C8B-B14F-4D97-AF65-F5344CB8AC3E}">
        <p14:creationId xmlns:p14="http://schemas.microsoft.com/office/powerpoint/2010/main" val="1607614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B4E1DC-E0F1-57EF-FEFA-69EE90884F38}"/>
              </a:ext>
            </a:extLst>
          </p:cNvPr>
          <p:cNvSpPr>
            <a:spLocks noGrp="1"/>
          </p:cNvSpPr>
          <p:nvPr>
            <p:ph type="title"/>
          </p:nvPr>
        </p:nvSpPr>
        <p:spPr/>
        <p:txBody>
          <a:bodyPr>
            <a:noAutofit/>
          </a:bodyPr>
          <a:lstStyle/>
          <a:p>
            <a:r>
              <a:rPr lang="ja-JP" altLang="en-US" dirty="0">
                <a:latin typeface="+mj-ea"/>
              </a:rPr>
              <a:t>大切なものは、</a:t>
            </a:r>
            <a:r>
              <a:rPr lang="ja-JP" altLang="en-US" dirty="0">
                <a:solidFill>
                  <a:srgbClr val="FF0000"/>
                </a:solidFill>
                <a:latin typeface="+mj-ea"/>
              </a:rPr>
              <a:t>コンテンツ</a:t>
            </a:r>
          </a:p>
        </p:txBody>
      </p:sp>
      <p:sp>
        <p:nvSpPr>
          <p:cNvPr id="3" name="コンテンツ プレースホルダー 2">
            <a:extLst>
              <a:ext uri="{FF2B5EF4-FFF2-40B4-BE49-F238E27FC236}">
                <a16:creationId xmlns:a16="http://schemas.microsoft.com/office/drawing/2014/main" id="{7BEBFB0C-47FF-A008-7D2D-152059EFCB7E}"/>
              </a:ext>
            </a:extLst>
          </p:cNvPr>
          <p:cNvSpPr>
            <a:spLocks noGrp="1"/>
          </p:cNvSpPr>
          <p:nvPr>
            <p:ph idx="4294967295"/>
          </p:nvPr>
        </p:nvSpPr>
        <p:spPr>
          <a:xfrm>
            <a:off x="3461658" y="1809028"/>
            <a:ext cx="5058888" cy="2869849"/>
          </a:xfrm>
        </p:spPr>
        <p:txBody>
          <a:bodyPr>
            <a:normAutofit/>
          </a:bodyPr>
          <a:lstStyle/>
          <a:p>
            <a:pPr marL="0" indent="0">
              <a:buNone/>
            </a:pPr>
            <a:r>
              <a:rPr lang="ja-JP" altLang="en-US" sz="3200" dirty="0">
                <a:latin typeface="+mn-ea"/>
              </a:rPr>
              <a:t>不言実行：日本の美学</a:t>
            </a:r>
            <a:endParaRPr lang="en-US" altLang="ja-JP" sz="3200" dirty="0">
              <a:latin typeface="+mn-ea"/>
            </a:endParaRPr>
          </a:p>
          <a:p>
            <a:pPr marL="0" indent="0">
              <a:buNone/>
            </a:pPr>
            <a:endParaRPr lang="en-US" altLang="ja-JP" sz="3200" dirty="0">
              <a:latin typeface="+mn-ea"/>
            </a:endParaRPr>
          </a:p>
          <a:p>
            <a:pPr marL="0" indent="0">
              <a:buNone/>
            </a:pPr>
            <a:r>
              <a:rPr lang="ja-JP" altLang="en-US" sz="3200" dirty="0">
                <a:latin typeface="+mn-ea"/>
              </a:rPr>
              <a:t>有言不実：忌むべきもの</a:t>
            </a:r>
            <a:endParaRPr lang="en-US" altLang="ja-JP" sz="3200" dirty="0">
              <a:latin typeface="+mn-ea"/>
            </a:endParaRPr>
          </a:p>
          <a:p>
            <a:pPr marL="0" indent="0">
              <a:buNone/>
            </a:pPr>
            <a:endParaRPr lang="en-US" altLang="ja-JP" sz="3200" dirty="0">
              <a:latin typeface="+mn-ea"/>
            </a:endParaRPr>
          </a:p>
          <a:p>
            <a:pPr marL="0" indent="0">
              <a:buNone/>
            </a:pPr>
            <a:r>
              <a:rPr lang="ja-JP" altLang="en-US" sz="3200" dirty="0">
                <a:latin typeface="+mn-ea"/>
              </a:rPr>
              <a:t>有言実行：</a:t>
            </a:r>
            <a:r>
              <a:rPr lang="en-US" altLang="ja-JP" sz="3200" dirty="0">
                <a:latin typeface="+mn-ea"/>
              </a:rPr>
              <a:t>RI</a:t>
            </a:r>
            <a:r>
              <a:rPr lang="ja-JP" altLang="en-US" sz="3200" dirty="0">
                <a:latin typeface="+mn-ea"/>
              </a:rPr>
              <a:t>の推奨</a:t>
            </a:r>
          </a:p>
        </p:txBody>
      </p:sp>
    </p:spTree>
    <p:extLst>
      <p:ext uri="{BB962C8B-B14F-4D97-AF65-F5344CB8AC3E}">
        <p14:creationId xmlns:p14="http://schemas.microsoft.com/office/powerpoint/2010/main" val="1098127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FAD0D-4310-2741-859E-B5350CD6646E}"/>
              </a:ext>
            </a:extLst>
          </p:cNvPr>
          <p:cNvSpPr>
            <a:spLocks noGrp="1"/>
          </p:cNvSpPr>
          <p:nvPr>
            <p:ph type="title"/>
          </p:nvPr>
        </p:nvSpPr>
        <p:spPr>
          <a:xfrm>
            <a:off x="0" y="1"/>
            <a:ext cx="12192000" cy="1540042"/>
          </a:xfrm>
        </p:spPr>
        <p:txBody>
          <a:bodyPr/>
          <a:lstStyle/>
          <a:p>
            <a:pPr algn="l" rtl="0"/>
            <a:r>
              <a:rPr lang="ja" b="1" i="0" u="none" baseline="0"/>
              <a:t>ロータリーのロゴ</a:t>
            </a:r>
          </a:p>
        </p:txBody>
      </p:sp>
      <p:pic>
        <p:nvPicPr>
          <p:cNvPr id="6" name="Picture 5" descr="Logo&#10;&#10;Description automatically generated">
            <a:extLst>
              <a:ext uri="{FF2B5EF4-FFF2-40B4-BE49-F238E27FC236}">
                <a16:creationId xmlns:a16="http://schemas.microsoft.com/office/drawing/2014/main" id="{A8DB0C75-DE98-4445-9F03-3A183B715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472" y="4832691"/>
            <a:ext cx="3539161" cy="1329262"/>
          </a:xfrm>
          <a:prstGeom prst="rect">
            <a:avLst/>
          </a:prstGeom>
        </p:spPr>
      </p:pic>
      <p:sp>
        <p:nvSpPr>
          <p:cNvPr id="7" name="TextBox 6">
            <a:extLst>
              <a:ext uri="{FF2B5EF4-FFF2-40B4-BE49-F238E27FC236}">
                <a16:creationId xmlns:a16="http://schemas.microsoft.com/office/drawing/2014/main" id="{9C6ADBE5-C996-A040-ABDA-C0FE7F03A3EF}"/>
              </a:ext>
            </a:extLst>
          </p:cNvPr>
          <p:cNvSpPr txBox="1"/>
          <p:nvPr/>
        </p:nvSpPr>
        <p:spPr>
          <a:xfrm>
            <a:off x="1188720" y="1862530"/>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 altLang="en-US"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公式ロゴ</a:t>
            </a:r>
          </a:p>
        </p:txBody>
      </p:sp>
      <p:sp>
        <p:nvSpPr>
          <p:cNvPr id="10" name="TextBox 9">
            <a:extLst>
              <a:ext uri="{FF2B5EF4-FFF2-40B4-BE49-F238E27FC236}">
                <a16:creationId xmlns:a16="http://schemas.microsoft.com/office/drawing/2014/main" id="{379A613A-5CFB-F040-A91A-7496773FC0B4}"/>
              </a:ext>
            </a:extLst>
          </p:cNvPr>
          <p:cNvSpPr txBox="1"/>
          <p:nvPr/>
        </p:nvSpPr>
        <p:spPr>
          <a:xfrm>
            <a:off x="884917" y="4048539"/>
            <a:ext cx="2031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 altLang="en-US" sz="2400" dirty="0">
                <a:solidFill>
                  <a:srgbClr val="000000"/>
                </a:solidFill>
                <a:latin typeface="メイリオ" panose="020B0604030504040204" pitchFamily="50" charset="-128"/>
                <a:ea typeface="メイリオ" panose="020B0604030504040204" pitchFamily="50" charset="-128"/>
              </a:rPr>
              <a:t>簡易公式ロゴ</a:t>
            </a:r>
          </a:p>
        </p:txBody>
      </p:sp>
      <p:sp>
        <p:nvSpPr>
          <p:cNvPr id="11" name="TextBox 10">
            <a:extLst>
              <a:ext uri="{FF2B5EF4-FFF2-40B4-BE49-F238E27FC236}">
                <a16:creationId xmlns:a16="http://schemas.microsoft.com/office/drawing/2014/main" id="{A5A514E7-4E69-2945-BBF2-7C26D0CD8E72}"/>
              </a:ext>
            </a:extLst>
          </p:cNvPr>
          <p:cNvSpPr txBox="1"/>
          <p:nvPr/>
        </p:nvSpPr>
        <p:spPr>
          <a:xfrm>
            <a:off x="7363276" y="1862530"/>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 altLang="en-US" sz="2400" dirty="0">
                <a:solidFill>
                  <a:srgbClr val="000000"/>
                </a:solidFill>
                <a:latin typeface="メイリオ" panose="020B0604030504040204" pitchFamily="50" charset="-128"/>
                <a:ea typeface="メイリオ" panose="020B0604030504040204" pitchFamily="50" charset="-128"/>
              </a:rPr>
              <a:t>誇りのシンボル</a:t>
            </a:r>
          </a:p>
        </p:txBody>
      </p:sp>
      <p:pic>
        <p:nvPicPr>
          <p:cNvPr id="13" name="Picture 12" descr="Logo&#10;&#10;Description automatically generated">
            <a:extLst>
              <a:ext uri="{FF2B5EF4-FFF2-40B4-BE49-F238E27FC236}">
                <a16:creationId xmlns:a16="http://schemas.microsoft.com/office/drawing/2014/main" id="{A91B20F6-5FD4-8F46-8932-B3A64379B9F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88720" y="2600252"/>
            <a:ext cx="3423175" cy="1287043"/>
          </a:xfrm>
          <a:prstGeom prst="rect">
            <a:avLst/>
          </a:prstGeom>
        </p:spPr>
      </p:pic>
      <p:pic>
        <p:nvPicPr>
          <p:cNvPr id="15" name="Picture 14">
            <a:extLst>
              <a:ext uri="{FF2B5EF4-FFF2-40B4-BE49-F238E27FC236}">
                <a16:creationId xmlns:a16="http://schemas.microsoft.com/office/drawing/2014/main" id="{6E694337-9124-9041-A028-9307E57086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6246" y="2646682"/>
            <a:ext cx="3200400" cy="3200400"/>
          </a:xfrm>
          <a:prstGeom prst="rect">
            <a:avLst/>
          </a:prstGeom>
        </p:spPr>
      </p:pic>
    </p:spTree>
    <p:custDataLst>
      <p:tags r:id="rId1"/>
    </p:custDataLst>
    <p:extLst>
      <p:ext uri="{BB962C8B-B14F-4D97-AF65-F5344CB8AC3E}">
        <p14:creationId xmlns:p14="http://schemas.microsoft.com/office/powerpoint/2010/main" val="2511987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9D924-1997-0A4F-A7A3-61F92B379578}"/>
              </a:ext>
            </a:extLst>
          </p:cNvPr>
          <p:cNvSpPr>
            <a:spLocks noGrp="1"/>
          </p:cNvSpPr>
          <p:nvPr>
            <p:ph type="title"/>
          </p:nvPr>
        </p:nvSpPr>
        <p:spPr>
          <a:xfrm>
            <a:off x="0" y="1"/>
            <a:ext cx="12192000" cy="1540042"/>
          </a:xfrm>
        </p:spPr>
        <p:txBody>
          <a:bodyPr/>
          <a:lstStyle/>
          <a:p>
            <a:pPr algn="l" rtl="0"/>
            <a:r>
              <a:rPr lang="ja" b="1" i="0" u="none" baseline="0"/>
              <a:t>クラブと地区のロゴの使用</a:t>
            </a:r>
          </a:p>
        </p:txBody>
      </p:sp>
      <p:sp>
        <p:nvSpPr>
          <p:cNvPr id="4" name="Slide Number Placeholder 3">
            <a:extLst>
              <a:ext uri="{FF2B5EF4-FFF2-40B4-BE49-F238E27FC236}">
                <a16:creationId xmlns:a16="http://schemas.microsoft.com/office/drawing/2014/main" id="{E14E13E9-A38B-DB4E-82ED-F505B7AB96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a:ln>
                  <a:noFill/>
                </a:ln>
                <a:solidFill>
                  <a:srgbClr val="000000"/>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ja" altLang="en-US" sz="1200" b="0" i="0" u="none" strike="noStrike" kern="1200" cap="none" spc="0" normalizeH="0" baseline="0" noProof="0">
              <a:ln>
                <a:noFill/>
              </a:ln>
              <a:solidFill>
                <a:srgbClr val="000000"/>
              </a:solidFill>
              <a:effectLst/>
              <a:uLnTx/>
              <a:uFillTx/>
              <a:latin typeface="MS PMincho"/>
              <a:ea typeface="MS PMincho"/>
            </a:endParaRPr>
          </a:p>
        </p:txBody>
      </p:sp>
      <p:pic>
        <p:nvPicPr>
          <p:cNvPr id="3" name="図 2" descr="ロゴ, 会社名&#10;&#10;自動的に生成された説明">
            <a:extLst>
              <a:ext uri="{FF2B5EF4-FFF2-40B4-BE49-F238E27FC236}">
                <a16:creationId xmlns:a16="http://schemas.microsoft.com/office/drawing/2014/main" id="{B43A3607-6257-70C4-6708-58EA8CB6FD15}"/>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35031" r="2952" b="27725"/>
          <a:stretch/>
        </p:blipFill>
        <p:spPr>
          <a:xfrm>
            <a:off x="1734755" y="2115462"/>
            <a:ext cx="3461022" cy="1490462"/>
          </a:xfrm>
          <a:prstGeom prst="rect">
            <a:avLst/>
          </a:prstGeom>
        </p:spPr>
      </p:pic>
      <p:pic>
        <p:nvPicPr>
          <p:cNvPr id="5" name="図 4" descr="ロゴ, 会社名&#10;&#10;自動的に生成された説明">
            <a:extLst>
              <a:ext uri="{FF2B5EF4-FFF2-40B4-BE49-F238E27FC236}">
                <a16:creationId xmlns:a16="http://schemas.microsoft.com/office/drawing/2014/main" id="{2A1D239D-9790-E6BB-69D9-3ECDF7AEBA77}"/>
              </a:ext>
            </a:extLst>
          </p:cNvPr>
          <p:cNvPicPr>
            <a:picLocks noChangeAspect="1"/>
          </p:cNvPicPr>
          <p:nvPr/>
        </p:nvPicPr>
        <p:blipFill rotWithShape="1">
          <a:blip r:embed="rId5">
            <a:extLst>
              <a:ext uri="{28A0092B-C50C-407E-A947-70E740481C1C}">
                <a14:useLocalDpi xmlns:a14="http://schemas.microsoft.com/office/drawing/2010/main" val="0"/>
              </a:ext>
            </a:extLst>
          </a:blip>
          <a:srcRect l="52192" t="32637" r="3381" b="29752"/>
          <a:stretch/>
        </p:blipFill>
        <p:spPr>
          <a:xfrm>
            <a:off x="5878755" y="1911395"/>
            <a:ext cx="3361910" cy="1548278"/>
          </a:xfrm>
          <a:prstGeom prst="rect">
            <a:avLst/>
          </a:prstGeom>
        </p:spPr>
      </p:pic>
      <p:pic>
        <p:nvPicPr>
          <p:cNvPr id="6" name="図 5" descr="ロゴ, 会社名&#10;&#10;自動的に生成された説明">
            <a:extLst>
              <a:ext uri="{FF2B5EF4-FFF2-40B4-BE49-F238E27FC236}">
                <a16:creationId xmlns:a16="http://schemas.microsoft.com/office/drawing/2014/main" id="{F347A99A-4400-C286-6ECA-E77FC1968D4A}"/>
              </a:ext>
            </a:extLst>
          </p:cNvPr>
          <p:cNvPicPr>
            <a:picLocks noChangeAspect="1"/>
          </p:cNvPicPr>
          <p:nvPr/>
        </p:nvPicPr>
        <p:blipFill rotWithShape="1">
          <a:blip r:embed="rId6">
            <a:extLst>
              <a:ext uri="{28A0092B-C50C-407E-A947-70E740481C1C}">
                <a14:useLocalDpi xmlns:a14="http://schemas.microsoft.com/office/drawing/2010/main" val="0"/>
              </a:ext>
            </a:extLst>
          </a:blip>
          <a:srcRect l="48264" t="36377" r="2952" b="29753"/>
          <a:stretch/>
        </p:blipFill>
        <p:spPr>
          <a:xfrm>
            <a:off x="5762904" y="4315177"/>
            <a:ext cx="3477761" cy="1313538"/>
          </a:xfrm>
          <a:prstGeom prst="rect">
            <a:avLst/>
          </a:prstGeom>
        </p:spPr>
      </p:pic>
      <p:pic>
        <p:nvPicPr>
          <p:cNvPr id="7" name="図 6" descr="テキスト&#10;&#10;自動的に生成された説明">
            <a:extLst>
              <a:ext uri="{FF2B5EF4-FFF2-40B4-BE49-F238E27FC236}">
                <a16:creationId xmlns:a16="http://schemas.microsoft.com/office/drawing/2014/main" id="{9B7037CE-4B07-E26D-6D23-D057015EA07E}"/>
              </a:ext>
            </a:extLst>
          </p:cNvPr>
          <p:cNvPicPr>
            <a:picLocks noChangeAspect="1"/>
          </p:cNvPicPr>
          <p:nvPr/>
        </p:nvPicPr>
        <p:blipFill rotWithShape="1">
          <a:blip r:embed="rId7">
            <a:extLst>
              <a:ext uri="{28A0092B-C50C-407E-A947-70E740481C1C}">
                <a14:useLocalDpi xmlns:a14="http://schemas.microsoft.com/office/drawing/2010/main" val="0"/>
              </a:ext>
            </a:extLst>
          </a:blip>
          <a:srcRect l="34373" t="35184" r="2952" b="31150"/>
          <a:stretch/>
        </p:blipFill>
        <p:spPr>
          <a:xfrm>
            <a:off x="792807" y="4315177"/>
            <a:ext cx="4402970" cy="1313538"/>
          </a:xfrm>
          <a:prstGeom prst="rect">
            <a:avLst/>
          </a:prstGeom>
        </p:spPr>
      </p:pic>
    </p:spTree>
    <p:custDataLst>
      <p:tags r:id="rId1"/>
    </p:custDataLst>
    <p:extLst>
      <p:ext uri="{BB962C8B-B14F-4D97-AF65-F5344CB8AC3E}">
        <p14:creationId xmlns:p14="http://schemas.microsoft.com/office/powerpoint/2010/main" val="338201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par>
                                <p:cTn id="22" presetID="55"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2A11D6-C0D3-6AB5-2907-FFF2FBD8CF51}"/>
              </a:ext>
            </a:extLst>
          </p:cNvPr>
          <p:cNvSpPr>
            <a:spLocks noGrp="1"/>
          </p:cNvSpPr>
          <p:nvPr>
            <p:ph type="title"/>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B753CB1F-CC95-F0C5-7E06-9A4669515C44}"/>
              </a:ext>
            </a:extLst>
          </p:cNvPr>
          <p:cNvSpPr>
            <a:spLocks noGrp="1"/>
          </p:cNvSpPr>
          <p:nvPr>
            <p:ph type="sldNum" sz="quarter" idx="12"/>
          </p:nvPr>
        </p:nvSpPr>
        <p:spPr>
          <a:xfrm>
            <a:off x="4475205" y="6361327"/>
            <a:ext cx="2131541"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bg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3E7C319-E5B4-458F-9028-06A988648FEA}" type="slidenum">
              <a:rPr lang="ja-JP" altLang="en-US" smtClean="0"/>
              <a:pPr/>
              <a:t>18</a:t>
            </a:fld>
            <a:endParaRPr lang="ja-JP" altLang="en-US" dirty="0"/>
          </a:p>
        </p:txBody>
      </p:sp>
      <p:grpSp>
        <p:nvGrpSpPr>
          <p:cNvPr id="6" name="グループ化 5">
            <a:extLst>
              <a:ext uri="{FF2B5EF4-FFF2-40B4-BE49-F238E27FC236}">
                <a16:creationId xmlns:a16="http://schemas.microsoft.com/office/drawing/2014/main" id="{51C36571-8ED9-B016-BFDE-0948DCC71640}"/>
              </a:ext>
            </a:extLst>
          </p:cNvPr>
          <p:cNvGrpSpPr/>
          <p:nvPr/>
        </p:nvGrpSpPr>
        <p:grpSpPr>
          <a:xfrm>
            <a:off x="0" y="0"/>
            <a:ext cx="12192000" cy="6858000"/>
            <a:chOff x="0" y="0"/>
            <a:chExt cx="12192000" cy="6858000"/>
          </a:xfrm>
        </p:grpSpPr>
        <p:pic>
          <p:nvPicPr>
            <p:cNvPr id="4" name="図 3">
              <a:extLst>
                <a:ext uri="{FF2B5EF4-FFF2-40B4-BE49-F238E27FC236}">
                  <a16:creationId xmlns:a16="http://schemas.microsoft.com/office/drawing/2014/main" id="{71620212-4065-28E3-1649-1CB8E0F95455}"/>
                </a:ext>
              </a:extLst>
            </p:cNvPr>
            <p:cNvPicPr>
              <a:picLocks noChangeAspect="1"/>
            </p:cNvPicPr>
            <p:nvPr/>
          </p:nvPicPr>
          <p:blipFill>
            <a:blip r:embed="rId3"/>
            <a:stretch>
              <a:fillRect/>
            </a:stretch>
          </p:blipFill>
          <p:spPr>
            <a:xfrm>
              <a:off x="0" y="0"/>
              <a:ext cx="12192000" cy="6858000"/>
            </a:xfrm>
            <a:prstGeom prst="rect">
              <a:avLst/>
            </a:prstGeom>
          </p:spPr>
        </p:pic>
        <p:sp>
          <p:nvSpPr>
            <p:cNvPr id="5" name="正方形/長方形 4">
              <a:extLst>
                <a:ext uri="{FF2B5EF4-FFF2-40B4-BE49-F238E27FC236}">
                  <a16:creationId xmlns:a16="http://schemas.microsoft.com/office/drawing/2014/main" id="{606AB565-D3D9-2309-D654-F4A582ADDD66}"/>
                </a:ext>
              </a:extLst>
            </p:cNvPr>
            <p:cNvSpPr/>
            <p:nvPr/>
          </p:nvSpPr>
          <p:spPr>
            <a:xfrm>
              <a:off x="7467600" y="4855029"/>
              <a:ext cx="3011714" cy="1161142"/>
            </a:xfrm>
            <a:prstGeom prst="rect">
              <a:avLst/>
            </a:prstGeom>
            <a:solidFill>
              <a:srgbClr val="1D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 name="図 11" descr="テキスト&#10;&#10;中程度の精度で自動的に生成された説明">
            <a:extLst>
              <a:ext uri="{FF2B5EF4-FFF2-40B4-BE49-F238E27FC236}">
                <a16:creationId xmlns:a16="http://schemas.microsoft.com/office/drawing/2014/main" id="{96339983-460D-4A7E-02CF-BBC76662C3C2}"/>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35843" b="26809"/>
          <a:stretch/>
        </p:blipFill>
        <p:spPr>
          <a:xfrm>
            <a:off x="8206387" y="5051687"/>
            <a:ext cx="2272927" cy="923599"/>
          </a:xfrm>
          <a:prstGeom prst="rect">
            <a:avLst/>
          </a:prstGeom>
        </p:spPr>
      </p:pic>
    </p:spTree>
    <p:extLst>
      <p:ext uri="{BB962C8B-B14F-4D97-AF65-F5344CB8AC3E}">
        <p14:creationId xmlns:p14="http://schemas.microsoft.com/office/powerpoint/2010/main" val="2376954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8B282E2-A70E-E259-5424-A1F640A3B8CF}"/>
              </a:ext>
            </a:extLst>
          </p:cNvPr>
          <p:cNvSpPr>
            <a:spLocks noGrp="1"/>
          </p:cNvSpPr>
          <p:nvPr>
            <p:ph type="sldNum" sz="quarter" idx="4294967295"/>
          </p:nvPr>
        </p:nvSpPr>
        <p:spPr>
          <a:xfrm>
            <a:off x="0" y="6513513"/>
            <a:ext cx="67786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C9647294-13D4-028D-D443-9D6F3BE3E2AF}"/>
              </a:ext>
            </a:extLst>
          </p:cNvPr>
          <p:cNvSpPr txBox="1"/>
          <p:nvPr/>
        </p:nvSpPr>
        <p:spPr>
          <a:xfrm>
            <a:off x="926864" y="1230998"/>
            <a:ext cx="4698722" cy="584775"/>
          </a:xfrm>
          <a:prstGeom prst="rect">
            <a:avLst/>
          </a:prstGeom>
          <a:noFill/>
        </p:spPr>
        <p:txBody>
          <a:bodyPr wrap="none" rtlCol="0">
            <a:spAutoFit/>
          </a:bodyPr>
          <a:lstStyle/>
          <a:p>
            <a:r>
              <a:rPr kumimoji="1" lang="ja-JP" altLang="en-US" sz="3200" dirty="0"/>
              <a:t>一人じゃできないことも</a:t>
            </a:r>
            <a:endParaRPr kumimoji="1" lang="en-US" altLang="ja-JP" sz="3200" dirty="0"/>
          </a:p>
        </p:txBody>
      </p:sp>
      <p:sp>
        <p:nvSpPr>
          <p:cNvPr id="6" name="テキスト ボックス 5">
            <a:extLst>
              <a:ext uri="{FF2B5EF4-FFF2-40B4-BE49-F238E27FC236}">
                <a16:creationId xmlns:a16="http://schemas.microsoft.com/office/drawing/2014/main" id="{B6C0829C-67A1-55DF-2608-81DC51C1A4A4}"/>
              </a:ext>
            </a:extLst>
          </p:cNvPr>
          <p:cNvSpPr txBox="1"/>
          <p:nvPr/>
        </p:nvSpPr>
        <p:spPr>
          <a:xfrm>
            <a:off x="2692243" y="3945691"/>
            <a:ext cx="2852063" cy="769441"/>
          </a:xfrm>
          <a:prstGeom prst="rect">
            <a:avLst/>
          </a:prstGeom>
          <a:noFill/>
        </p:spPr>
        <p:txBody>
          <a:bodyPr wrap="none" rtlCol="0">
            <a:spAutoFit/>
          </a:bodyPr>
          <a:lstStyle/>
          <a:p>
            <a:r>
              <a:rPr kumimoji="1" lang="ja-JP" altLang="en-US" sz="4400" dirty="0"/>
              <a:t>大きな力</a:t>
            </a:r>
            <a:r>
              <a:rPr kumimoji="1" lang="ja-JP" altLang="en-US" sz="3200" dirty="0"/>
              <a:t>に</a:t>
            </a:r>
          </a:p>
        </p:txBody>
      </p:sp>
      <p:sp>
        <p:nvSpPr>
          <p:cNvPr id="7" name="テキスト ボックス 6">
            <a:extLst>
              <a:ext uri="{FF2B5EF4-FFF2-40B4-BE49-F238E27FC236}">
                <a16:creationId xmlns:a16="http://schemas.microsoft.com/office/drawing/2014/main" id="{C35ED1E6-4A42-D22A-C85C-1C55A9819FC7}"/>
              </a:ext>
            </a:extLst>
          </p:cNvPr>
          <p:cNvSpPr txBox="1"/>
          <p:nvPr/>
        </p:nvSpPr>
        <p:spPr>
          <a:xfrm>
            <a:off x="2028821" y="2868738"/>
            <a:ext cx="3416320" cy="523220"/>
          </a:xfrm>
          <a:prstGeom prst="rect">
            <a:avLst/>
          </a:prstGeom>
          <a:noFill/>
        </p:spPr>
        <p:txBody>
          <a:bodyPr wrap="none" rtlCol="0">
            <a:spAutoFit/>
          </a:bodyPr>
          <a:lstStyle/>
          <a:p>
            <a:r>
              <a:rPr kumimoji="1" lang="ja-JP" altLang="en-US" sz="2800" dirty="0"/>
              <a:t>励ましあい、楽しみ</a:t>
            </a:r>
          </a:p>
        </p:txBody>
      </p:sp>
      <p:sp>
        <p:nvSpPr>
          <p:cNvPr id="8" name="テキスト ボックス 7">
            <a:extLst>
              <a:ext uri="{FF2B5EF4-FFF2-40B4-BE49-F238E27FC236}">
                <a16:creationId xmlns:a16="http://schemas.microsoft.com/office/drawing/2014/main" id="{FAFD51F9-7332-CAA2-DE77-114784154921}"/>
              </a:ext>
            </a:extLst>
          </p:cNvPr>
          <p:cNvSpPr txBox="1"/>
          <p:nvPr/>
        </p:nvSpPr>
        <p:spPr>
          <a:xfrm>
            <a:off x="926864" y="2049868"/>
            <a:ext cx="4288353" cy="584775"/>
          </a:xfrm>
          <a:prstGeom prst="rect">
            <a:avLst/>
          </a:prstGeom>
          <a:noFill/>
        </p:spPr>
        <p:txBody>
          <a:bodyPr wrap="none" rtlCol="0">
            <a:spAutoFit/>
          </a:bodyPr>
          <a:lstStyle/>
          <a:p>
            <a:r>
              <a:rPr lang="ja-JP" altLang="en-US" sz="3200" dirty="0"/>
              <a:t>みんなでやれば、、、</a:t>
            </a:r>
            <a:endParaRPr kumimoji="1" lang="ja-JP" altLang="en-US" sz="3200" dirty="0"/>
          </a:p>
        </p:txBody>
      </p:sp>
      <p:sp>
        <p:nvSpPr>
          <p:cNvPr id="3" name="正方形/長方形 2">
            <a:extLst>
              <a:ext uri="{FF2B5EF4-FFF2-40B4-BE49-F238E27FC236}">
                <a16:creationId xmlns:a16="http://schemas.microsoft.com/office/drawing/2014/main" id="{83D7DB50-01CF-19E9-F3AA-085E93777A68}"/>
              </a:ext>
            </a:extLst>
          </p:cNvPr>
          <p:cNvSpPr/>
          <p:nvPr/>
        </p:nvSpPr>
        <p:spPr>
          <a:xfrm>
            <a:off x="926861" y="1984994"/>
            <a:ext cx="4105373" cy="649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400" dirty="0">
                <a:solidFill>
                  <a:srgbClr val="FF0000"/>
                </a:solidFill>
              </a:rPr>
              <a:t>TOGETHER</a:t>
            </a:r>
          </a:p>
        </p:txBody>
      </p:sp>
      <p:pic>
        <p:nvPicPr>
          <p:cNvPr id="2" name="図 1" descr="屋外, 建物, 人, 座る が含まれている画像&#10;&#10;AI によって生成されたコンテンツは間違っている可能性があります。">
            <a:extLst>
              <a:ext uri="{FF2B5EF4-FFF2-40B4-BE49-F238E27FC236}">
                <a16:creationId xmlns:a16="http://schemas.microsoft.com/office/drawing/2014/main" id="{64544F4A-FC28-26EC-DAA9-2FE59552A647}"/>
              </a:ext>
            </a:extLst>
          </p:cNvPr>
          <p:cNvPicPr>
            <a:picLocks noChangeAspect="1"/>
          </p:cNvPicPr>
          <p:nvPr/>
        </p:nvPicPr>
        <p:blipFill>
          <a:blip r:embed="rId2"/>
          <a:stretch>
            <a:fillRect/>
          </a:stretch>
        </p:blipFill>
        <p:spPr>
          <a:xfrm>
            <a:off x="5770279" y="925791"/>
            <a:ext cx="5494857" cy="4096165"/>
          </a:xfrm>
          <a:prstGeom prst="rect">
            <a:avLst/>
          </a:prstGeom>
        </p:spPr>
      </p:pic>
      <p:pic>
        <p:nvPicPr>
          <p:cNvPr id="12" name="図 11" descr="人, 屋外, 女性, ウォーキング が含まれている画像">
            <a:extLst>
              <a:ext uri="{FF2B5EF4-FFF2-40B4-BE49-F238E27FC236}">
                <a16:creationId xmlns:a16="http://schemas.microsoft.com/office/drawing/2014/main" id="{17331914-E01F-8C9B-3A7C-F455FCB4000C}"/>
              </a:ext>
            </a:extLst>
          </p:cNvPr>
          <p:cNvPicPr>
            <a:picLocks noChangeAspect="1"/>
          </p:cNvPicPr>
          <p:nvPr/>
        </p:nvPicPr>
        <p:blipFill rotWithShape="1">
          <a:blip r:embed="rId3">
            <a:extLst>
              <a:ext uri="{28A0092B-C50C-407E-A947-70E740481C1C}">
                <a14:useLocalDpi xmlns:a14="http://schemas.microsoft.com/office/drawing/2010/main" val="0"/>
              </a:ext>
            </a:extLst>
          </a:blip>
          <a:srcRect l="4376"/>
          <a:stretch/>
        </p:blipFill>
        <p:spPr>
          <a:xfrm>
            <a:off x="5770279" y="925791"/>
            <a:ext cx="6089904" cy="4247873"/>
          </a:xfrm>
          <a:prstGeom prst="rect">
            <a:avLst/>
          </a:prstGeom>
        </p:spPr>
      </p:pic>
    </p:spTree>
    <p:extLst>
      <p:ext uri="{BB962C8B-B14F-4D97-AF65-F5344CB8AC3E}">
        <p14:creationId xmlns:p14="http://schemas.microsoft.com/office/powerpoint/2010/main" val="221615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96B6AEE-C8A9-9E5A-2937-04AE863CD34A}"/>
              </a:ext>
            </a:extLst>
          </p:cNvPr>
          <p:cNvSpPr>
            <a:spLocks noGrp="1"/>
          </p:cNvSpPr>
          <p:nvPr>
            <p:ph type="title"/>
          </p:nvPr>
        </p:nvSpPr>
        <p:spPr/>
        <p:txBody>
          <a:bodyPr/>
          <a:lstStyle/>
          <a:p>
            <a:r>
              <a:rPr lang="ja-JP" altLang="en-US" dirty="0"/>
              <a:t>なぜ　ロータリーにいるのか</a:t>
            </a:r>
          </a:p>
        </p:txBody>
      </p:sp>
      <p:sp>
        <p:nvSpPr>
          <p:cNvPr id="5" name="コンテンツ プレースホルダー 4">
            <a:extLst>
              <a:ext uri="{FF2B5EF4-FFF2-40B4-BE49-F238E27FC236}">
                <a16:creationId xmlns:a16="http://schemas.microsoft.com/office/drawing/2014/main" id="{B202D9C8-8083-D3F1-662A-3AB603C13393}"/>
              </a:ext>
            </a:extLst>
          </p:cNvPr>
          <p:cNvSpPr>
            <a:spLocks noGrp="1"/>
          </p:cNvSpPr>
          <p:nvPr>
            <p:ph idx="1"/>
          </p:nvPr>
        </p:nvSpPr>
        <p:spPr>
          <a:xfrm>
            <a:off x="838200" y="1000182"/>
            <a:ext cx="10515600" cy="2496871"/>
          </a:xfrm>
        </p:spPr>
        <p:txBody>
          <a:bodyPr>
            <a:normAutofit fontScale="92500" lnSpcReduction="20000"/>
          </a:bodyPr>
          <a:lstStyle/>
          <a:p>
            <a:r>
              <a:rPr lang="ja-JP" altLang="en-US" dirty="0"/>
              <a:t>楽しい　</a:t>
            </a:r>
            <a:r>
              <a:rPr lang="en-US" altLang="ja-JP" dirty="0"/>
              <a:t>Enjoy </a:t>
            </a:r>
            <a:r>
              <a:rPr lang="en-US" altLang="ja-JP" dirty="0" err="1"/>
              <a:t>Roatry</a:t>
            </a:r>
            <a:r>
              <a:rPr lang="ja-JP" altLang="en-US" dirty="0"/>
              <a:t>　</a:t>
            </a:r>
            <a:endParaRPr lang="en-US" altLang="ja-JP" dirty="0"/>
          </a:p>
          <a:p>
            <a:r>
              <a:rPr lang="ja-JP" altLang="en-US" dirty="0"/>
              <a:t>雰囲気　</a:t>
            </a:r>
            <a:r>
              <a:rPr lang="ja-JP" altLang="en-US" sz="2200" dirty="0"/>
              <a:t>居心地の良さ　</a:t>
            </a:r>
            <a:endParaRPr lang="en-US" altLang="ja-JP" sz="2200" dirty="0"/>
          </a:p>
          <a:p>
            <a:r>
              <a:rPr lang="ja-JP" altLang="en-US" dirty="0"/>
              <a:t>仲間意識と帰属意識　</a:t>
            </a:r>
            <a:r>
              <a:rPr lang="en-US" altLang="ja-JP" dirty="0"/>
              <a:t>Inclusion</a:t>
            </a:r>
            <a:r>
              <a:rPr lang="ja-JP" altLang="en-US" dirty="0"/>
              <a:t> </a:t>
            </a:r>
            <a:r>
              <a:rPr lang="en-US" altLang="ja-JP" dirty="0"/>
              <a:t>and</a:t>
            </a:r>
            <a:r>
              <a:rPr lang="ja-JP" altLang="en-US" dirty="0"/>
              <a:t> </a:t>
            </a:r>
            <a:r>
              <a:rPr lang="en-US" altLang="ja-JP" dirty="0"/>
              <a:t>Belonging</a:t>
            </a:r>
          </a:p>
          <a:p>
            <a:r>
              <a:rPr lang="ja-JP" altLang="en-US" dirty="0"/>
              <a:t>学び　</a:t>
            </a:r>
            <a:endParaRPr lang="en-US" altLang="ja-JP" dirty="0"/>
          </a:p>
          <a:p>
            <a:r>
              <a:rPr lang="ja-JP" altLang="en-US" dirty="0"/>
              <a:t>承認欲求</a:t>
            </a:r>
            <a:endParaRPr lang="en-US" altLang="ja-JP" dirty="0"/>
          </a:p>
          <a:p>
            <a:r>
              <a:rPr lang="ja-JP" altLang="en-US" dirty="0"/>
              <a:t>仕事上のメリット</a:t>
            </a:r>
            <a:endParaRPr lang="en-US" altLang="ja-JP" dirty="0"/>
          </a:p>
          <a:p>
            <a:endParaRPr lang="en-US" altLang="ja-JP" dirty="0"/>
          </a:p>
          <a:p>
            <a:pPr marL="0" indent="0">
              <a:buNone/>
            </a:pPr>
            <a:endParaRPr lang="en-US" altLang="ja-JP" dirty="0"/>
          </a:p>
          <a:p>
            <a:pPr marL="0" indent="0">
              <a:buNone/>
            </a:pPr>
            <a:endParaRPr lang="ja-JP" altLang="en-US" dirty="0"/>
          </a:p>
        </p:txBody>
      </p:sp>
      <p:sp>
        <p:nvSpPr>
          <p:cNvPr id="3" name="スライド番号プレースホルダー 2">
            <a:extLst>
              <a:ext uri="{FF2B5EF4-FFF2-40B4-BE49-F238E27FC236}">
                <a16:creationId xmlns:a16="http://schemas.microsoft.com/office/drawing/2014/main" id="{A33D0D27-0CD7-7F27-255D-2FF11CBD71A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4A33FB41-CF95-E97E-E8C2-963C0C03817C}"/>
              </a:ext>
            </a:extLst>
          </p:cNvPr>
          <p:cNvSpPr txBox="1"/>
          <p:nvPr/>
        </p:nvSpPr>
        <p:spPr>
          <a:xfrm>
            <a:off x="891639" y="3895285"/>
            <a:ext cx="8238153" cy="1569660"/>
          </a:xfrm>
          <a:prstGeom prst="rect">
            <a:avLst/>
          </a:prstGeom>
          <a:noFill/>
        </p:spPr>
        <p:txBody>
          <a:bodyPr wrap="none" rtlCol="0">
            <a:spAutoFit/>
          </a:bodyPr>
          <a:lstStyle/>
          <a:p>
            <a:r>
              <a:rPr kumimoji="1" lang="ja-JP" altLang="en-US" sz="2800" dirty="0"/>
              <a:t>それを意識するための　</a:t>
            </a:r>
            <a:r>
              <a:rPr lang="ja-JP" altLang="en-US" sz="3200" dirty="0"/>
              <a:t>共通の理念、ブランド</a:t>
            </a:r>
            <a:endParaRPr lang="en-US" altLang="ja-JP" sz="3200" dirty="0"/>
          </a:p>
          <a:p>
            <a:r>
              <a:rPr kumimoji="1" lang="ja-JP" altLang="en-US" sz="2800" dirty="0"/>
              <a:t>それを作り出すための　</a:t>
            </a:r>
            <a:r>
              <a:rPr kumimoji="1" lang="ja-JP" altLang="en-US" sz="3200" dirty="0"/>
              <a:t>奉仕活動、親睦活動</a:t>
            </a:r>
            <a:endParaRPr kumimoji="1" lang="en-US" altLang="ja-JP" sz="3200" dirty="0"/>
          </a:p>
          <a:p>
            <a:r>
              <a:rPr lang="ja-JP" altLang="en-US" sz="2800" dirty="0"/>
              <a:t>それを伝えるための　　</a:t>
            </a:r>
            <a:r>
              <a:rPr lang="ja-JP" altLang="en-US" sz="3200" dirty="0"/>
              <a:t>公共イメージ向上</a:t>
            </a:r>
            <a:endParaRPr kumimoji="1" lang="ja-JP" altLang="en-US" sz="3200" dirty="0"/>
          </a:p>
        </p:txBody>
      </p:sp>
      <p:sp>
        <p:nvSpPr>
          <p:cNvPr id="7" name="矢印: 下 6">
            <a:extLst>
              <a:ext uri="{FF2B5EF4-FFF2-40B4-BE49-F238E27FC236}">
                <a16:creationId xmlns:a16="http://schemas.microsoft.com/office/drawing/2014/main" id="{400C0050-09CA-9E64-AF13-1B6BCAE23B18}"/>
              </a:ext>
            </a:extLst>
          </p:cNvPr>
          <p:cNvSpPr/>
          <p:nvPr/>
        </p:nvSpPr>
        <p:spPr>
          <a:xfrm>
            <a:off x="2911696" y="3429000"/>
            <a:ext cx="769065" cy="508673"/>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下 7">
            <a:extLst>
              <a:ext uri="{FF2B5EF4-FFF2-40B4-BE49-F238E27FC236}">
                <a16:creationId xmlns:a16="http://schemas.microsoft.com/office/drawing/2014/main" id="{0DEBB095-3ABA-9A94-86BE-0DEC3969250B}"/>
              </a:ext>
            </a:extLst>
          </p:cNvPr>
          <p:cNvSpPr/>
          <p:nvPr/>
        </p:nvSpPr>
        <p:spPr>
          <a:xfrm>
            <a:off x="2911695" y="5395210"/>
            <a:ext cx="769065" cy="508673"/>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2FFD1F0-EE01-1B11-5165-0475E36102A5}"/>
              </a:ext>
            </a:extLst>
          </p:cNvPr>
          <p:cNvSpPr txBox="1"/>
          <p:nvPr/>
        </p:nvSpPr>
        <p:spPr>
          <a:xfrm>
            <a:off x="891639" y="5903883"/>
            <a:ext cx="4881914" cy="523220"/>
          </a:xfrm>
          <a:prstGeom prst="rect">
            <a:avLst/>
          </a:prstGeom>
          <a:noFill/>
        </p:spPr>
        <p:txBody>
          <a:bodyPr wrap="none" rtlCol="0">
            <a:spAutoFit/>
          </a:bodyPr>
          <a:lstStyle/>
          <a:p>
            <a:r>
              <a:rPr kumimoji="1" lang="ja-JP" altLang="en-US" sz="2800" dirty="0"/>
              <a:t>会員増強・拡大　</a:t>
            </a:r>
            <a:r>
              <a:rPr kumimoji="1" lang="en-US" altLang="ja-JP" sz="2800" dirty="0"/>
              <a:t>Grow Rotary</a:t>
            </a:r>
            <a:endParaRPr kumimoji="1" lang="ja-JP" altLang="en-US" sz="2800" dirty="0"/>
          </a:p>
        </p:txBody>
      </p:sp>
      <p:pic>
        <p:nvPicPr>
          <p:cNvPr id="10" name="図 9" descr="カップ が含まれている画像&#10;&#10;自動的に生成された説明">
            <a:extLst>
              <a:ext uri="{FF2B5EF4-FFF2-40B4-BE49-F238E27FC236}">
                <a16:creationId xmlns:a16="http://schemas.microsoft.com/office/drawing/2014/main" id="{EBA2EE67-18C0-CAB1-2075-D1EACB1EB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062" y="1000183"/>
            <a:ext cx="3126492" cy="3126492"/>
          </a:xfrm>
          <a:prstGeom prst="rect">
            <a:avLst/>
          </a:prstGeom>
        </p:spPr>
      </p:pic>
      <p:sp>
        <p:nvSpPr>
          <p:cNvPr id="2" name="テキスト ボックス 1">
            <a:extLst>
              <a:ext uri="{FF2B5EF4-FFF2-40B4-BE49-F238E27FC236}">
                <a16:creationId xmlns:a16="http://schemas.microsoft.com/office/drawing/2014/main" id="{1C58ECCC-4CB8-8B26-1B55-2516F8D36368}"/>
              </a:ext>
            </a:extLst>
          </p:cNvPr>
          <p:cNvSpPr txBox="1"/>
          <p:nvPr/>
        </p:nvSpPr>
        <p:spPr>
          <a:xfrm>
            <a:off x="4474172" y="887649"/>
            <a:ext cx="1393330" cy="492443"/>
          </a:xfrm>
          <a:prstGeom prst="rect">
            <a:avLst/>
          </a:prstGeom>
          <a:noFill/>
        </p:spPr>
        <p:txBody>
          <a:bodyPr wrap="none" rtlCol="0">
            <a:spAutoFit/>
          </a:bodyPr>
          <a:lstStyle/>
          <a:p>
            <a:r>
              <a:rPr kumimoji="1" lang="en-US" altLang="ja-JP" sz="26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Inclusion</a:t>
            </a:r>
            <a:endParaRPr kumimoji="1" lang="ja-JP" altLang="en-US" dirty="0"/>
          </a:p>
        </p:txBody>
      </p:sp>
      <p:sp>
        <p:nvSpPr>
          <p:cNvPr id="11" name="テキスト ボックス 10">
            <a:extLst>
              <a:ext uri="{FF2B5EF4-FFF2-40B4-BE49-F238E27FC236}">
                <a16:creationId xmlns:a16="http://schemas.microsoft.com/office/drawing/2014/main" id="{834458D9-C37D-35F2-BE58-88811C7B5295}"/>
              </a:ext>
            </a:extLst>
          </p:cNvPr>
          <p:cNvSpPr txBox="1"/>
          <p:nvPr/>
        </p:nvSpPr>
        <p:spPr>
          <a:xfrm>
            <a:off x="4474172" y="1285880"/>
            <a:ext cx="1393330" cy="492443"/>
          </a:xfrm>
          <a:prstGeom prst="rect">
            <a:avLst/>
          </a:prstGeom>
          <a:noFill/>
        </p:spPr>
        <p:txBody>
          <a:bodyPr wrap="none" rtlCol="0">
            <a:spAutoFit/>
          </a:bodyPr>
          <a:lstStyle/>
          <a:p>
            <a:r>
              <a:rPr kumimoji="1" lang="en-US" altLang="ja-JP" sz="26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Inclusion</a:t>
            </a:r>
            <a:endParaRPr kumimoji="1" lang="ja-JP" altLang="en-US" dirty="0"/>
          </a:p>
        </p:txBody>
      </p:sp>
    </p:spTree>
    <p:extLst>
      <p:ext uri="{BB962C8B-B14F-4D97-AF65-F5344CB8AC3E}">
        <p14:creationId xmlns:p14="http://schemas.microsoft.com/office/powerpoint/2010/main" val="384995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000" fill="hold"/>
                                        <p:tgtEl>
                                          <p:spTgt spid="2"/>
                                        </p:tgtEl>
                                        <p:attrNameLst>
                                          <p:attrName>ppt_w</p:attrName>
                                        </p:attrNameLst>
                                      </p:cBhvr>
                                      <p:tavLst>
                                        <p:tav tm="0">
                                          <p:val>
                                            <p:strVal val="#ppt_w*0.70"/>
                                          </p:val>
                                        </p:tav>
                                        <p:tav tm="100000">
                                          <p:val>
                                            <p:strVal val="#ppt_w"/>
                                          </p:val>
                                        </p:tav>
                                      </p:tavLst>
                                    </p:anim>
                                    <p:anim calcmode="lin" valueType="num">
                                      <p:cBhvr>
                                        <p:cTn id="50" dur="1000" fill="hold"/>
                                        <p:tgtEl>
                                          <p:spTgt spid="2"/>
                                        </p:tgtEl>
                                        <p:attrNameLst>
                                          <p:attrName>ppt_h</p:attrName>
                                        </p:attrNameLst>
                                      </p:cBhvr>
                                      <p:tavLst>
                                        <p:tav tm="0">
                                          <p:val>
                                            <p:strVal val="#ppt_h"/>
                                          </p:val>
                                        </p:tav>
                                        <p:tav tm="100000">
                                          <p:val>
                                            <p:strVal val="#ppt_h"/>
                                          </p:val>
                                        </p:tav>
                                      </p:tavLst>
                                    </p:anim>
                                    <p:animEffect transition="in" filter="fade">
                                      <p:cBhvr>
                                        <p:cTn id="51" dur="1000"/>
                                        <p:tgtEl>
                                          <p:spTgt spid="2"/>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ppt_w</p:attrName>
                                        </p:attrNameLst>
                                      </p:cBhvr>
                                      <p:tavLst>
                                        <p:tav tm="0">
                                          <p:val>
                                            <p:strVal val="#ppt_w*0.70"/>
                                          </p:val>
                                        </p:tav>
                                        <p:tav tm="100000">
                                          <p:val>
                                            <p:strVal val="#ppt_w"/>
                                          </p:val>
                                        </p:tav>
                                      </p:tavLst>
                                    </p:anim>
                                    <p:anim calcmode="lin" valueType="num">
                                      <p:cBhvr>
                                        <p:cTn id="55" dur="1000" fill="hold"/>
                                        <p:tgtEl>
                                          <p:spTgt spid="11"/>
                                        </p:tgtEl>
                                        <p:attrNameLst>
                                          <p:attrName>ppt_h</p:attrName>
                                        </p:attrNameLst>
                                      </p:cBhvr>
                                      <p:tavLst>
                                        <p:tav tm="0">
                                          <p:val>
                                            <p:strVal val="#ppt_h"/>
                                          </p:val>
                                        </p:tav>
                                        <p:tav tm="100000">
                                          <p:val>
                                            <p:strVal val="#ppt_h"/>
                                          </p:val>
                                        </p:tav>
                                      </p:tavLst>
                                    </p:anim>
                                    <p:animEffect transition="in" filter="fade">
                                      <p:cBhvr>
                                        <p:cTn id="56" dur="10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1000" fill="hold"/>
                                        <p:tgtEl>
                                          <p:spTgt spid="7"/>
                                        </p:tgtEl>
                                        <p:attrNameLst>
                                          <p:attrName>ppt_w</p:attrName>
                                        </p:attrNameLst>
                                      </p:cBhvr>
                                      <p:tavLst>
                                        <p:tav tm="0">
                                          <p:val>
                                            <p:strVal val="#ppt_w*0.70"/>
                                          </p:val>
                                        </p:tav>
                                        <p:tav tm="100000">
                                          <p:val>
                                            <p:strVal val="#ppt_w"/>
                                          </p:val>
                                        </p:tav>
                                      </p:tavLst>
                                    </p:anim>
                                    <p:anim calcmode="lin" valueType="num">
                                      <p:cBhvr>
                                        <p:cTn id="62" dur="1000" fill="hold"/>
                                        <p:tgtEl>
                                          <p:spTgt spid="7"/>
                                        </p:tgtEl>
                                        <p:attrNameLst>
                                          <p:attrName>ppt_h</p:attrName>
                                        </p:attrNameLst>
                                      </p:cBhvr>
                                      <p:tavLst>
                                        <p:tav tm="0">
                                          <p:val>
                                            <p:strVal val="#ppt_h"/>
                                          </p:val>
                                        </p:tav>
                                        <p:tav tm="100000">
                                          <p:val>
                                            <p:strVal val="#ppt_h"/>
                                          </p:val>
                                        </p:tav>
                                      </p:tavLst>
                                    </p:anim>
                                    <p:animEffect transition="in" filter="fade">
                                      <p:cBhvr>
                                        <p:cTn id="63" dur="1000"/>
                                        <p:tgtEl>
                                          <p:spTgt spid="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1000" fill="hold"/>
                                        <p:tgtEl>
                                          <p:spTgt spid="6"/>
                                        </p:tgtEl>
                                        <p:attrNameLst>
                                          <p:attrName>ppt_w</p:attrName>
                                        </p:attrNameLst>
                                      </p:cBhvr>
                                      <p:tavLst>
                                        <p:tav tm="0">
                                          <p:val>
                                            <p:strVal val="#ppt_w*0.70"/>
                                          </p:val>
                                        </p:tav>
                                        <p:tav tm="100000">
                                          <p:val>
                                            <p:strVal val="#ppt_w"/>
                                          </p:val>
                                        </p:tav>
                                      </p:tavLst>
                                    </p:anim>
                                    <p:anim calcmode="lin" valueType="num">
                                      <p:cBhvr>
                                        <p:cTn id="67" dur="1000" fill="hold"/>
                                        <p:tgtEl>
                                          <p:spTgt spid="6"/>
                                        </p:tgtEl>
                                        <p:attrNameLst>
                                          <p:attrName>ppt_h</p:attrName>
                                        </p:attrNameLst>
                                      </p:cBhvr>
                                      <p:tavLst>
                                        <p:tav tm="0">
                                          <p:val>
                                            <p:strVal val="#ppt_h"/>
                                          </p:val>
                                        </p:tav>
                                        <p:tav tm="100000">
                                          <p:val>
                                            <p:strVal val="#ppt_h"/>
                                          </p:val>
                                        </p:tav>
                                      </p:tavLst>
                                    </p:anim>
                                    <p:animEffect transition="in" filter="fade">
                                      <p:cBhvr>
                                        <p:cTn id="68" dur="10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1000" fill="hold"/>
                                        <p:tgtEl>
                                          <p:spTgt spid="8"/>
                                        </p:tgtEl>
                                        <p:attrNameLst>
                                          <p:attrName>ppt_w</p:attrName>
                                        </p:attrNameLst>
                                      </p:cBhvr>
                                      <p:tavLst>
                                        <p:tav tm="0">
                                          <p:val>
                                            <p:strVal val="#ppt_w*0.70"/>
                                          </p:val>
                                        </p:tav>
                                        <p:tav tm="100000">
                                          <p:val>
                                            <p:strVal val="#ppt_w"/>
                                          </p:val>
                                        </p:tav>
                                      </p:tavLst>
                                    </p:anim>
                                    <p:anim calcmode="lin" valueType="num">
                                      <p:cBhvr>
                                        <p:cTn id="74" dur="1000" fill="hold"/>
                                        <p:tgtEl>
                                          <p:spTgt spid="8"/>
                                        </p:tgtEl>
                                        <p:attrNameLst>
                                          <p:attrName>ppt_h</p:attrName>
                                        </p:attrNameLst>
                                      </p:cBhvr>
                                      <p:tavLst>
                                        <p:tav tm="0">
                                          <p:val>
                                            <p:strVal val="#ppt_h"/>
                                          </p:val>
                                        </p:tav>
                                        <p:tav tm="100000">
                                          <p:val>
                                            <p:strVal val="#ppt_h"/>
                                          </p:val>
                                        </p:tav>
                                      </p:tavLst>
                                    </p:anim>
                                    <p:animEffect transition="in" filter="fade">
                                      <p:cBhvr>
                                        <p:cTn id="75" dur="1000"/>
                                        <p:tgtEl>
                                          <p:spTgt spid="8"/>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p:cTn id="78" dur="1000" fill="hold"/>
                                        <p:tgtEl>
                                          <p:spTgt spid="9"/>
                                        </p:tgtEl>
                                        <p:attrNameLst>
                                          <p:attrName>ppt_w</p:attrName>
                                        </p:attrNameLst>
                                      </p:cBhvr>
                                      <p:tavLst>
                                        <p:tav tm="0">
                                          <p:val>
                                            <p:strVal val="#ppt_w*0.70"/>
                                          </p:val>
                                        </p:tav>
                                        <p:tav tm="100000">
                                          <p:val>
                                            <p:strVal val="#ppt_w"/>
                                          </p:val>
                                        </p:tav>
                                      </p:tavLst>
                                    </p:anim>
                                    <p:anim calcmode="lin" valueType="num">
                                      <p:cBhvr>
                                        <p:cTn id="79" dur="1000" fill="hold"/>
                                        <p:tgtEl>
                                          <p:spTgt spid="9"/>
                                        </p:tgtEl>
                                        <p:attrNameLst>
                                          <p:attrName>ppt_h</p:attrName>
                                        </p:attrNameLst>
                                      </p:cBhvr>
                                      <p:tavLst>
                                        <p:tav tm="0">
                                          <p:val>
                                            <p:strVal val="#ppt_h"/>
                                          </p:val>
                                        </p:tav>
                                        <p:tav tm="100000">
                                          <p:val>
                                            <p:strVal val="#ppt_h"/>
                                          </p:val>
                                        </p:tav>
                                      </p:tavLst>
                                    </p:anim>
                                    <p:animEffect transition="in" filter="fade">
                                      <p:cBhvr>
                                        <p:cTn id="8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animBg="1"/>
      <p:bldP spid="8" grpId="0" animBg="1"/>
      <p:bldP spid="9" grpId="0"/>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040404-C1B1-9715-5D46-A4D04C81618E}"/>
              </a:ext>
            </a:extLst>
          </p:cNvPr>
          <p:cNvSpPr>
            <a:spLocks noGrp="1"/>
          </p:cNvSpPr>
          <p:nvPr>
            <p:ph type="title"/>
          </p:nvPr>
        </p:nvSpPr>
        <p:spPr>
          <a:xfrm>
            <a:off x="1028700" y="1967266"/>
            <a:ext cx="2628900" cy="2547257"/>
          </a:xfrm>
          <a:noFill/>
        </p:spPr>
        <p:txBody>
          <a:bodyPr anchor="ctr">
            <a:normAutofit/>
          </a:bodyPr>
          <a:lstStyle/>
          <a:p>
            <a:pPr algn="ctr"/>
            <a:r>
              <a:rPr kumimoji="1" lang="ja-JP" altLang="en-US" sz="3600" dirty="0">
                <a:solidFill>
                  <a:srgbClr val="FFFFFF"/>
                </a:solidFill>
              </a:rPr>
              <a:t>ロータリー</a:t>
            </a:r>
            <a:br>
              <a:rPr kumimoji="1" lang="en-US" altLang="ja-JP" sz="3600" dirty="0">
                <a:solidFill>
                  <a:srgbClr val="FFFFFF"/>
                </a:solidFill>
              </a:rPr>
            </a:br>
            <a:r>
              <a:rPr kumimoji="1" lang="ja-JP" altLang="en-US" dirty="0">
                <a:solidFill>
                  <a:srgbClr val="FFFFFF"/>
                </a:solidFill>
              </a:rPr>
              <a:t>ビジョン声明</a:t>
            </a:r>
          </a:p>
        </p:txBody>
      </p:sp>
      <p:pic>
        <p:nvPicPr>
          <p:cNvPr id="5" name="図 4" descr="グラフィカル ユーザー インターフェイス, テキスト&#10;&#10;自動的に生成された説明">
            <a:extLst>
              <a:ext uri="{FF2B5EF4-FFF2-40B4-BE49-F238E27FC236}">
                <a16:creationId xmlns:a16="http://schemas.microsoft.com/office/drawing/2014/main" id="{28D40255-DF60-A757-9837-4D8D964E4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181771" cy="6361327"/>
          </a:xfrm>
          <a:prstGeom prst="rect">
            <a:avLst/>
          </a:prstGeom>
        </p:spPr>
      </p:pic>
      <p:sp>
        <p:nvSpPr>
          <p:cNvPr id="3" name="スライド番号プレースホルダー 2">
            <a:extLst>
              <a:ext uri="{FF2B5EF4-FFF2-40B4-BE49-F238E27FC236}">
                <a16:creationId xmlns:a16="http://schemas.microsoft.com/office/drawing/2014/main" id="{45D5B9B2-CF34-64B3-3C0F-BE80159CC2BA}"/>
              </a:ext>
            </a:extLst>
          </p:cNvPr>
          <p:cNvSpPr>
            <a:spLocks noGrp="1"/>
          </p:cNvSpPr>
          <p:nvPr>
            <p:ph type="sldNum" sz="quarter" idx="12"/>
          </p:nvPr>
        </p:nvSpPr>
        <p:spPr>
          <a:xfrm>
            <a:off x="4475205" y="6361327"/>
            <a:ext cx="2131541" cy="365125"/>
          </a:xfrm>
          <a:prstGeom prst="rect">
            <a:avLst/>
          </a:prstGeom>
        </p:spPr>
        <p:txBody>
          <a:bodyPr vert="horz" lIns="91440" tIns="45720" rIns="91440" bIns="45720" rtlCol="0" anchor="ctr">
            <a:normAutofit/>
          </a:bodyPr>
          <a:lstStyle>
            <a:defPPr>
              <a:defRPr lang="ja-JP"/>
            </a:defPPr>
            <a:lvl1pPr marL="0" algn="r" defTabSz="914400" rtl="0" eaLnBrk="1" latinLnBrk="0" hangingPunct="1">
              <a:defRPr kumimoji="1" sz="1200" b="1" kern="1200">
                <a:solidFill>
                  <a:schemeClr val="bg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E3E7C319-E5B4-458F-9028-06A988648FEA}" type="slidenum">
              <a:rPr kumimoji="1" lang="ja-JP" altLang="en-US" sz="1200" b="1" i="0" u="none" strike="noStrike" kern="1200" cap="none" spc="0" normalizeH="0" baseline="0" noProof="0" smtClean="0">
                <a:ln>
                  <a:noFill/>
                </a:ln>
                <a:solidFill>
                  <a:prstClr val="white"/>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1" lang="ja-JP" altLang="en-US" sz="1200" b="1" i="0" u="none" strike="noStrike" kern="1200" cap="none" spc="0" normalizeH="0" baseline="0" noProof="0">
              <a:ln>
                <a:noFill/>
              </a:ln>
              <a:solidFill>
                <a:prstClr val="black">
                  <a:alpha val="80000"/>
                </a:prstClr>
              </a:solidFill>
              <a:effectLst/>
              <a:uLnTx/>
              <a:uFillTx/>
              <a:latin typeface="メイリオ" panose="020B0604030504040204" pitchFamily="50" charset="-128"/>
              <a:ea typeface="メイリオ" panose="020B0604030504040204" pitchFamily="50" charset="-128"/>
              <a:cs typeface="+mn-cs"/>
            </a:endParaRPr>
          </a:p>
        </p:txBody>
      </p:sp>
      <p:sp>
        <p:nvSpPr>
          <p:cNvPr id="6" name="スライド番号プレースホルダー 1">
            <a:extLst>
              <a:ext uri="{FF2B5EF4-FFF2-40B4-BE49-F238E27FC236}">
                <a16:creationId xmlns:a16="http://schemas.microsoft.com/office/drawing/2014/main" id="{873029B4-B9CB-3697-4268-5D15A3E98C29}"/>
              </a:ext>
            </a:extLst>
          </p:cNvPr>
          <p:cNvSpPr txBox="1">
            <a:spLocks/>
          </p:cNvSpPr>
          <p:nvPr/>
        </p:nvSpPr>
        <p:spPr>
          <a:xfrm>
            <a:off x="4475205" y="6361327"/>
            <a:ext cx="2131541"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bg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E7C319-E5B4-458F-9028-06A988648FEA}" type="slidenum">
              <a:rPr kumimoji="1" lang="ja-JP" altLang="en-US" sz="1200" b="1" i="0" u="none" strike="noStrike" kern="1200" cap="none" spc="0" normalizeH="0" baseline="0" noProof="0" smtClean="0">
                <a:ln>
                  <a:noFill/>
                </a:ln>
                <a:solidFill>
                  <a:prstClr val="white"/>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7" name="図 6">
            <a:extLst>
              <a:ext uri="{FF2B5EF4-FFF2-40B4-BE49-F238E27FC236}">
                <a16:creationId xmlns:a16="http://schemas.microsoft.com/office/drawing/2014/main" id="{4D6E4EF7-3287-2376-F979-67C9D0A24983}"/>
              </a:ext>
            </a:extLst>
          </p:cNvPr>
          <p:cNvPicPr>
            <a:picLocks noChangeAspect="1"/>
          </p:cNvPicPr>
          <p:nvPr/>
        </p:nvPicPr>
        <p:blipFill>
          <a:blip r:embed="rId3"/>
          <a:stretch>
            <a:fillRect/>
          </a:stretch>
        </p:blipFill>
        <p:spPr>
          <a:xfrm>
            <a:off x="8293373" y="0"/>
            <a:ext cx="3964710" cy="4921955"/>
          </a:xfrm>
          <a:prstGeom prst="rect">
            <a:avLst/>
          </a:prstGeom>
        </p:spPr>
      </p:pic>
      <p:pic>
        <p:nvPicPr>
          <p:cNvPr id="8" name="図 7">
            <a:extLst>
              <a:ext uri="{FF2B5EF4-FFF2-40B4-BE49-F238E27FC236}">
                <a16:creationId xmlns:a16="http://schemas.microsoft.com/office/drawing/2014/main" id="{687DD80B-7C83-C55B-D0F7-02376E3FC913}"/>
              </a:ext>
            </a:extLst>
          </p:cNvPr>
          <p:cNvPicPr>
            <a:picLocks noChangeAspect="1"/>
          </p:cNvPicPr>
          <p:nvPr/>
        </p:nvPicPr>
        <p:blipFill>
          <a:blip r:embed="rId4"/>
          <a:stretch>
            <a:fillRect/>
          </a:stretch>
        </p:blipFill>
        <p:spPr>
          <a:xfrm>
            <a:off x="9278347" y="5163127"/>
            <a:ext cx="2311930" cy="908258"/>
          </a:xfrm>
          <a:prstGeom prst="rect">
            <a:avLst/>
          </a:prstGeom>
        </p:spPr>
      </p:pic>
    </p:spTree>
    <p:extLst>
      <p:ext uri="{BB962C8B-B14F-4D97-AF65-F5344CB8AC3E}">
        <p14:creationId xmlns:p14="http://schemas.microsoft.com/office/powerpoint/2010/main" val="1261545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B2F9B-2D34-89AD-D780-5C6D67AAD2DA}"/>
              </a:ext>
            </a:extLst>
          </p:cNvPr>
          <p:cNvSpPr>
            <a:spLocks noGrp="1"/>
          </p:cNvSpPr>
          <p:nvPr>
            <p:ph type="title"/>
          </p:nvPr>
        </p:nvSpPr>
        <p:spPr/>
        <p:txBody>
          <a:bodyPr/>
          <a:lstStyle/>
          <a:p>
            <a:r>
              <a:rPr lang="ja-JP" altLang="en-US" dirty="0"/>
              <a:t>国際ロータリー会長メッセージ</a:t>
            </a:r>
          </a:p>
        </p:txBody>
      </p:sp>
      <p:sp>
        <p:nvSpPr>
          <p:cNvPr id="3" name="スライド番号プレースホルダー 2">
            <a:extLst>
              <a:ext uri="{FF2B5EF4-FFF2-40B4-BE49-F238E27FC236}">
                <a16:creationId xmlns:a16="http://schemas.microsoft.com/office/drawing/2014/main" id="{5D13B08F-D178-2C49-00C0-521C2C5078E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pic>
        <p:nvPicPr>
          <p:cNvPr id="5" name="図 4" descr="ロゴ, 会社名&#10;&#10;AI によって生成されたコンテンツは間違っている可能性があります。">
            <a:extLst>
              <a:ext uri="{FF2B5EF4-FFF2-40B4-BE49-F238E27FC236}">
                <a16:creationId xmlns:a16="http://schemas.microsoft.com/office/drawing/2014/main" id="{735DDE46-33C4-028F-279D-10B137F9B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6341"/>
            <a:ext cx="4545318" cy="4545318"/>
          </a:xfrm>
          <a:prstGeom prst="rect">
            <a:avLst/>
          </a:prstGeom>
        </p:spPr>
      </p:pic>
      <p:pic>
        <p:nvPicPr>
          <p:cNvPr id="7" name="図 6" descr="ロゴ&#10;&#10;AI によって生成されたコンテンツは間違っている可能性があります。">
            <a:extLst>
              <a:ext uri="{FF2B5EF4-FFF2-40B4-BE49-F238E27FC236}">
                <a16:creationId xmlns:a16="http://schemas.microsoft.com/office/drawing/2014/main" id="{BC361DDA-89B3-87A0-22E8-58A225C7A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612" y="999031"/>
            <a:ext cx="4702628" cy="4702628"/>
          </a:xfrm>
          <a:prstGeom prst="rect">
            <a:avLst/>
          </a:prstGeom>
        </p:spPr>
      </p:pic>
      <p:pic>
        <p:nvPicPr>
          <p:cNvPr id="1028" name="Picture 4" descr="2025-26年度 国際ロータリー会長 フランチェスコ・アレッツォ">
            <a:extLst>
              <a:ext uri="{FF2B5EF4-FFF2-40B4-BE49-F238E27FC236}">
                <a16:creationId xmlns:a16="http://schemas.microsoft.com/office/drawing/2014/main" id="{6AF39947-7395-D748-7A89-9CEB0BD89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4985" y="922583"/>
            <a:ext cx="3237015" cy="485552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5F1CE532-6074-C9B2-85EC-DBEB1AF07815}"/>
              </a:ext>
            </a:extLst>
          </p:cNvPr>
          <p:cNvSpPr txBox="1"/>
          <p:nvPr/>
        </p:nvSpPr>
        <p:spPr>
          <a:xfrm>
            <a:off x="8651174" y="5854554"/>
            <a:ext cx="3684938" cy="369332"/>
          </a:xfrm>
          <a:prstGeom prst="rect">
            <a:avLst/>
          </a:prstGeom>
          <a:noFill/>
        </p:spPr>
        <p:txBody>
          <a:bodyPr wrap="square">
            <a:spAutoFit/>
          </a:bodyPr>
          <a:lstStyle/>
          <a:p>
            <a:r>
              <a:rPr lang="ja-JP" altLang="en-US" dirty="0"/>
              <a:t>フランチェスコ・アレッツォ会長</a:t>
            </a:r>
          </a:p>
        </p:txBody>
      </p:sp>
    </p:spTree>
    <p:extLst>
      <p:ext uri="{BB962C8B-B14F-4D97-AF65-F5344CB8AC3E}">
        <p14:creationId xmlns:p14="http://schemas.microsoft.com/office/powerpoint/2010/main" val="3113780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AD45251-D8FF-FC89-9D58-8C038CEE818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pic>
        <p:nvPicPr>
          <p:cNvPr id="5" name="図 4" descr="スーツを着た男性と文字の加工写真&#10;&#10;AI 生成コンテンツは誤りを含む可能性があります。">
            <a:extLst>
              <a:ext uri="{FF2B5EF4-FFF2-40B4-BE49-F238E27FC236}">
                <a16:creationId xmlns:a16="http://schemas.microsoft.com/office/drawing/2014/main" id="{3558B04D-3248-11A1-FBB8-4E381CFB0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568" y="0"/>
            <a:ext cx="8180863" cy="6858000"/>
          </a:xfrm>
          <a:prstGeom prst="rect">
            <a:avLst/>
          </a:prstGeom>
        </p:spPr>
      </p:pic>
    </p:spTree>
    <p:extLst>
      <p:ext uri="{BB962C8B-B14F-4D97-AF65-F5344CB8AC3E}">
        <p14:creationId xmlns:p14="http://schemas.microsoft.com/office/powerpoint/2010/main" val="3771559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2A95ADA7-4039-AB1F-203B-DFC5B10C636A}"/>
              </a:ext>
            </a:extLst>
          </p:cNvPr>
          <p:cNvSpPr>
            <a:spLocks noGrp="1"/>
          </p:cNvSpPr>
          <p:nvPr>
            <p:ph type="title"/>
          </p:nvPr>
        </p:nvSpPr>
        <p:spPr/>
        <p:txBody>
          <a:bodyPr/>
          <a:lstStyle/>
          <a:p>
            <a:r>
              <a:rPr lang="ja-JP" altLang="en-US" dirty="0"/>
              <a:t>ロータリー財団の使命</a:t>
            </a:r>
          </a:p>
        </p:txBody>
      </p:sp>
      <p:sp>
        <p:nvSpPr>
          <p:cNvPr id="2" name="スライド番号プレースホルダー 1">
            <a:extLst>
              <a:ext uri="{FF2B5EF4-FFF2-40B4-BE49-F238E27FC236}">
                <a16:creationId xmlns:a16="http://schemas.microsoft.com/office/drawing/2014/main" id="{15C8CC2C-C35B-4FF1-BDA4-BFD508096A8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
        <p:nvSpPr>
          <p:cNvPr id="4" name="テキスト ボックス 3">
            <a:extLst>
              <a:ext uri="{FF2B5EF4-FFF2-40B4-BE49-F238E27FC236}">
                <a16:creationId xmlns:a16="http://schemas.microsoft.com/office/drawing/2014/main" id="{E483A81B-68F1-9D49-545C-CD0975C9E2E5}"/>
              </a:ext>
            </a:extLst>
          </p:cNvPr>
          <p:cNvSpPr txBox="1"/>
          <p:nvPr/>
        </p:nvSpPr>
        <p:spPr>
          <a:xfrm>
            <a:off x="1820228" y="2471840"/>
            <a:ext cx="8363902" cy="2123658"/>
          </a:xfrm>
          <a:prstGeom prst="rect">
            <a:avLst/>
          </a:prstGeom>
          <a:noFill/>
        </p:spPr>
        <p:txBody>
          <a:bodyPr wrap="square">
            <a:spAutoFit/>
          </a:bodyPr>
          <a:lstStyle/>
          <a:p>
            <a:r>
              <a:rPr lang="en-US" altLang="ja-JP" sz="4400" b="1" i="1" dirty="0">
                <a:solidFill>
                  <a:schemeClr val="accent5">
                    <a:lumMod val="75000"/>
                  </a:schemeClr>
                </a:solidFill>
                <a:latin typeface="BIZ UDPゴシック" panose="020B0400000000000000" pitchFamily="50" charset="-128"/>
                <a:ea typeface="BIZ UDPゴシック" panose="020B0400000000000000" pitchFamily="50" charset="-128"/>
              </a:rPr>
              <a:t>Doing good in the world</a:t>
            </a:r>
          </a:p>
          <a:p>
            <a:endParaRPr lang="en-US" altLang="ja-JP" sz="4400" b="0" i="0" dirty="0">
              <a:solidFill>
                <a:srgbClr val="001D35"/>
              </a:solidFill>
              <a:effectLst/>
              <a:latin typeface="Arial" panose="020B0604020202020204" pitchFamily="34" charset="0"/>
            </a:endParaRPr>
          </a:p>
          <a:p>
            <a:r>
              <a:rPr lang="ja-JP" altLang="en-US" sz="4400" b="0" i="0" dirty="0">
                <a:solidFill>
                  <a:srgbClr val="001D35"/>
                </a:solidFill>
                <a:effectLst/>
                <a:latin typeface="Arial" panose="020B0604020202020204" pitchFamily="34" charset="0"/>
              </a:rPr>
              <a:t>世界でよいことをしよう</a:t>
            </a:r>
            <a:endParaRPr lang="ja-JP" altLang="en-US" sz="4400" dirty="0"/>
          </a:p>
        </p:txBody>
      </p:sp>
      <p:pic>
        <p:nvPicPr>
          <p:cNvPr id="3" name="図 2">
            <a:extLst>
              <a:ext uri="{FF2B5EF4-FFF2-40B4-BE49-F238E27FC236}">
                <a16:creationId xmlns:a16="http://schemas.microsoft.com/office/drawing/2014/main" id="{12F8F709-CB0A-0460-279E-259C1EDB5BC5}"/>
              </a:ext>
            </a:extLst>
          </p:cNvPr>
          <p:cNvPicPr>
            <a:picLocks noChangeAspect="1"/>
          </p:cNvPicPr>
          <p:nvPr/>
        </p:nvPicPr>
        <p:blipFill>
          <a:blip r:embed="rId2"/>
          <a:stretch>
            <a:fillRect/>
          </a:stretch>
        </p:blipFill>
        <p:spPr>
          <a:xfrm>
            <a:off x="433450" y="1099745"/>
            <a:ext cx="2315193" cy="872056"/>
          </a:xfrm>
          <a:prstGeom prst="rect">
            <a:avLst/>
          </a:prstGeom>
        </p:spPr>
      </p:pic>
    </p:spTree>
    <p:extLst>
      <p:ext uri="{BB962C8B-B14F-4D97-AF65-F5344CB8AC3E}">
        <p14:creationId xmlns:p14="http://schemas.microsoft.com/office/powerpoint/2010/main" val="1067126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8D01D7-76AD-3E4D-495C-9819FB9FBF60}"/>
              </a:ext>
            </a:extLst>
          </p:cNvPr>
          <p:cNvSpPr>
            <a:spLocks noGrp="1"/>
          </p:cNvSpPr>
          <p:nvPr>
            <p:ph type="title"/>
          </p:nvPr>
        </p:nvSpPr>
        <p:spPr/>
        <p:txBody>
          <a:bodyPr/>
          <a:lstStyle/>
          <a:p>
            <a:r>
              <a:rPr kumimoji="1" lang="ja-JP" altLang="en-US" dirty="0"/>
              <a:t>国際ロータリーとロータリー財団</a:t>
            </a:r>
          </a:p>
        </p:txBody>
      </p:sp>
      <p:sp>
        <p:nvSpPr>
          <p:cNvPr id="3" name="スライド番号プレースホルダー 2">
            <a:extLst>
              <a:ext uri="{FF2B5EF4-FFF2-40B4-BE49-F238E27FC236}">
                <a16:creationId xmlns:a16="http://schemas.microsoft.com/office/drawing/2014/main" id="{B5664A52-A8C1-9BCC-C1E5-BD697963576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6F616878-207F-BB07-E990-C05C8D4306C1}"/>
              </a:ext>
            </a:extLst>
          </p:cNvPr>
          <p:cNvSpPr txBox="1"/>
          <p:nvPr/>
        </p:nvSpPr>
        <p:spPr>
          <a:xfrm>
            <a:off x="697313" y="1396708"/>
            <a:ext cx="8191368" cy="3385542"/>
          </a:xfrm>
          <a:prstGeom prst="rect">
            <a:avLst/>
          </a:prstGeom>
          <a:noFill/>
        </p:spPr>
        <p:txBody>
          <a:bodyPr wrap="square">
            <a:spAutoFit/>
          </a:bodyPr>
          <a:lstStyle/>
          <a:p>
            <a:r>
              <a:rPr lang="ja-JP" altLang="en-US" sz="2800" dirty="0"/>
              <a:t>国際ロータリーを一つの愛車（</a:t>
            </a:r>
            <a:r>
              <a:rPr lang="en-US" altLang="ja-JP" sz="2800" dirty="0"/>
              <a:t>Car</a:t>
            </a:r>
            <a:r>
              <a:rPr lang="ja-JP" altLang="en-US" sz="2800" dirty="0"/>
              <a:t>）に例えるとロータリー財団はその愛車のエンジンです。 </a:t>
            </a:r>
            <a:endParaRPr lang="en-US" altLang="ja-JP" sz="2800" dirty="0"/>
          </a:p>
          <a:p>
            <a:r>
              <a:rPr lang="ja-JP" altLang="en-US" sz="2800" dirty="0"/>
              <a:t>そしてエンジンを動かす為には燃料（ガソリン）が必要です。</a:t>
            </a:r>
            <a:endParaRPr lang="en-US" altLang="ja-JP" sz="2800" dirty="0"/>
          </a:p>
          <a:p>
            <a:r>
              <a:rPr lang="ja-JP" altLang="en-US" sz="2800" dirty="0"/>
              <a:t>その燃料は私達ロータリアン一人一人の支援（寄付）なのです。</a:t>
            </a:r>
            <a:endParaRPr lang="en-US" altLang="ja-JP" sz="2800" dirty="0"/>
          </a:p>
          <a:p>
            <a:endParaRPr lang="en-US" altLang="ja-JP" sz="2800" dirty="0"/>
          </a:p>
          <a:p>
            <a:pPr algn="r"/>
            <a:r>
              <a:rPr lang="ja-JP" altLang="en-US" dirty="0"/>
              <a:t>マーク・ダニエル・マローニー（</a:t>
            </a:r>
            <a:r>
              <a:rPr lang="en-US" altLang="ja-JP" dirty="0"/>
              <a:t>2024-25</a:t>
            </a:r>
            <a:r>
              <a:rPr lang="ja-JP" altLang="en-US" dirty="0"/>
              <a:t>年度ロータリー財団管理委員長）</a:t>
            </a:r>
          </a:p>
        </p:txBody>
      </p:sp>
      <p:pic>
        <p:nvPicPr>
          <p:cNvPr id="6" name="図 5">
            <a:extLst>
              <a:ext uri="{FF2B5EF4-FFF2-40B4-BE49-F238E27FC236}">
                <a16:creationId xmlns:a16="http://schemas.microsoft.com/office/drawing/2014/main" id="{6C79267C-6527-51B7-90A7-736295382AFC}"/>
              </a:ext>
            </a:extLst>
          </p:cNvPr>
          <p:cNvPicPr>
            <a:picLocks noChangeAspect="1"/>
          </p:cNvPicPr>
          <p:nvPr/>
        </p:nvPicPr>
        <p:blipFill>
          <a:blip r:embed="rId2"/>
          <a:stretch>
            <a:fillRect/>
          </a:stretch>
        </p:blipFill>
        <p:spPr>
          <a:xfrm>
            <a:off x="9639934" y="1396708"/>
            <a:ext cx="2463002" cy="3288108"/>
          </a:xfrm>
          <a:prstGeom prst="rect">
            <a:avLst/>
          </a:prstGeom>
        </p:spPr>
      </p:pic>
    </p:spTree>
    <p:extLst>
      <p:ext uri="{BB962C8B-B14F-4D97-AF65-F5344CB8AC3E}">
        <p14:creationId xmlns:p14="http://schemas.microsoft.com/office/powerpoint/2010/main" val="1112268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3C06D1-AA62-599D-B947-413714F50B1C}"/>
              </a:ext>
            </a:extLst>
          </p:cNvPr>
          <p:cNvSpPr>
            <a:spLocks noGrp="1"/>
          </p:cNvSpPr>
          <p:nvPr>
            <p:ph type="title"/>
          </p:nvPr>
        </p:nvSpPr>
        <p:spPr/>
        <p:txBody>
          <a:bodyPr/>
          <a:lstStyle/>
          <a:p>
            <a:r>
              <a:rPr kumimoji="1" lang="ja-JP" altLang="en-US" dirty="0"/>
              <a:t>伝えるために</a:t>
            </a:r>
          </a:p>
        </p:txBody>
      </p:sp>
      <p:sp>
        <p:nvSpPr>
          <p:cNvPr id="3" name="コンテンツ プレースホルダー 2">
            <a:extLst>
              <a:ext uri="{FF2B5EF4-FFF2-40B4-BE49-F238E27FC236}">
                <a16:creationId xmlns:a16="http://schemas.microsoft.com/office/drawing/2014/main" id="{A72E7453-EED2-2071-80B3-18B5F88C6CDA}"/>
              </a:ext>
            </a:extLst>
          </p:cNvPr>
          <p:cNvSpPr>
            <a:spLocks noGrp="1"/>
          </p:cNvSpPr>
          <p:nvPr>
            <p:ph idx="1"/>
          </p:nvPr>
        </p:nvSpPr>
        <p:spPr>
          <a:xfrm>
            <a:off x="1086592" y="1417983"/>
            <a:ext cx="10267208" cy="4758980"/>
          </a:xfrm>
        </p:spPr>
        <p:txBody>
          <a:bodyPr/>
          <a:lstStyle/>
          <a:p>
            <a:r>
              <a:rPr lang="ja-JP" altLang="en-US" dirty="0"/>
              <a:t>仲間や協力者となるメリット</a:t>
            </a:r>
          </a:p>
          <a:p>
            <a:r>
              <a:rPr kumimoji="1" lang="ja-JP" altLang="en-US" dirty="0"/>
              <a:t>自分事として伝えよう</a:t>
            </a:r>
            <a:endParaRPr kumimoji="1" lang="en-US" altLang="ja-JP" dirty="0"/>
          </a:p>
          <a:p>
            <a:r>
              <a:rPr lang="ja-JP" altLang="en-US" dirty="0"/>
              <a:t>物語る　</a:t>
            </a:r>
            <a:r>
              <a:rPr lang="en-US" altLang="ja-JP" dirty="0"/>
              <a:t>Story Telling</a:t>
            </a:r>
          </a:p>
        </p:txBody>
      </p:sp>
      <p:sp>
        <p:nvSpPr>
          <p:cNvPr id="4" name="スライド番号プレースホルダー 3">
            <a:extLst>
              <a:ext uri="{FF2B5EF4-FFF2-40B4-BE49-F238E27FC236}">
                <a16:creationId xmlns:a16="http://schemas.microsoft.com/office/drawing/2014/main" id="{F032418E-B5AA-7EC7-8BE1-5C6D45917C7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5AE6E172-4429-3F06-3ADF-46FE4F5E9F77}"/>
              </a:ext>
            </a:extLst>
          </p:cNvPr>
          <p:cNvSpPr txBox="1"/>
          <p:nvPr/>
        </p:nvSpPr>
        <p:spPr>
          <a:xfrm>
            <a:off x="1400006" y="3429000"/>
            <a:ext cx="52116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全会員がロータリーの広報マン</a:t>
            </a:r>
          </a:p>
        </p:txBody>
      </p:sp>
    </p:spTree>
    <p:extLst>
      <p:ext uri="{BB962C8B-B14F-4D97-AF65-F5344CB8AC3E}">
        <p14:creationId xmlns:p14="http://schemas.microsoft.com/office/powerpoint/2010/main" val="159345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0A11CE-C862-2F5C-EA06-CF99047570F8}"/>
              </a:ext>
            </a:extLst>
          </p:cNvPr>
          <p:cNvSpPr>
            <a:spLocks noGrp="1"/>
          </p:cNvSpPr>
          <p:nvPr>
            <p:ph type="ctrTitle"/>
          </p:nvPr>
        </p:nvSpPr>
        <p:spPr>
          <a:xfrm>
            <a:off x="757646" y="418241"/>
            <a:ext cx="7857898" cy="864327"/>
          </a:xfrm>
        </p:spPr>
        <p:txBody>
          <a:bodyPr>
            <a:normAutofit/>
          </a:bodyPr>
          <a:lstStyle/>
          <a:p>
            <a:r>
              <a:rPr lang="ja-JP" altLang="en-US" sz="4000" dirty="0"/>
              <a:t>一番重要なのは・・・</a:t>
            </a:r>
          </a:p>
        </p:txBody>
      </p:sp>
      <p:sp>
        <p:nvSpPr>
          <p:cNvPr id="3" name="字幕 2">
            <a:extLst>
              <a:ext uri="{FF2B5EF4-FFF2-40B4-BE49-F238E27FC236}">
                <a16:creationId xmlns:a16="http://schemas.microsoft.com/office/drawing/2014/main" id="{5FFF31A5-4222-8A50-8E42-0FE149AD8335}"/>
              </a:ext>
            </a:extLst>
          </p:cNvPr>
          <p:cNvSpPr>
            <a:spLocks noGrp="1"/>
          </p:cNvSpPr>
          <p:nvPr>
            <p:ph type="subTitle" idx="1"/>
          </p:nvPr>
        </p:nvSpPr>
        <p:spPr>
          <a:xfrm>
            <a:off x="679268" y="1898470"/>
            <a:ext cx="6405743" cy="1445622"/>
          </a:xfrm>
        </p:spPr>
        <p:txBody>
          <a:bodyPr>
            <a:noAutofit/>
          </a:bodyPr>
          <a:lstStyle/>
          <a:p>
            <a:r>
              <a:rPr lang="ja-JP" altLang="en-US" sz="2800" dirty="0"/>
              <a:t>私たちがロータリーを知り</a:t>
            </a:r>
            <a:endParaRPr lang="en-US" altLang="ja-JP" sz="2800" dirty="0"/>
          </a:p>
          <a:p>
            <a:r>
              <a:rPr lang="ja-JP" altLang="en-US" sz="2800" dirty="0"/>
              <a:t>素晴らしさや魅力があふれた</a:t>
            </a:r>
            <a:endParaRPr lang="en-US" altLang="ja-JP" sz="2800" dirty="0"/>
          </a:p>
          <a:p>
            <a:r>
              <a:rPr lang="ja-JP" altLang="en-US" sz="2800" dirty="0"/>
              <a:t>ロータリーストーリーを発信すること</a:t>
            </a:r>
          </a:p>
        </p:txBody>
      </p:sp>
      <p:sp>
        <p:nvSpPr>
          <p:cNvPr id="4" name="テキスト ボックス 3">
            <a:extLst>
              <a:ext uri="{FF2B5EF4-FFF2-40B4-BE49-F238E27FC236}">
                <a16:creationId xmlns:a16="http://schemas.microsoft.com/office/drawing/2014/main" id="{D9A09535-844B-4A6A-1A74-012C92326982}"/>
              </a:ext>
            </a:extLst>
          </p:cNvPr>
          <p:cNvSpPr txBox="1"/>
          <p:nvPr/>
        </p:nvSpPr>
        <p:spPr>
          <a:xfrm>
            <a:off x="649376" y="3904205"/>
            <a:ext cx="6836229"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世界中で良いことをしようという奉仕理念のロータリー</a:t>
            </a:r>
            <a:endParaRPr kumimoji="1"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私たちには</a:t>
            </a:r>
            <a:r>
              <a:rPr kumimoji="1" lang="ja-JP" altLang="en-US" sz="24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世界に希望を生み出すストーリー</a:t>
            </a:r>
            <a:r>
              <a:rPr kumimoji="1"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があります</a:t>
            </a:r>
            <a:endParaRPr kumimoji="1"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周囲に共感されるロータリーストーリーを伝えるのは私たちひとりひとりです・・・</a:t>
            </a:r>
          </a:p>
        </p:txBody>
      </p:sp>
      <p:pic>
        <p:nvPicPr>
          <p:cNvPr id="2050" name="Picture 2" descr="ロータリー財団の父 | Rotary International">
            <a:extLst>
              <a:ext uri="{FF2B5EF4-FFF2-40B4-BE49-F238E27FC236}">
                <a16:creationId xmlns:a16="http://schemas.microsoft.com/office/drawing/2014/main" id="{8C47CB29-9666-1148-5927-BF83E5B7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610" y="1724297"/>
            <a:ext cx="3846014" cy="481448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9DBBA09E-6AE7-6A3D-49D6-88D91056F7E0}"/>
              </a:ext>
            </a:extLst>
          </p:cNvPr>
          <p:cNvSpPr txBox="1"/>
          <p:nvPr/>
        </p:nvSpPr>
        <p:spPr>
          <a:xfrm>
            <a:off x="9434384" y="6538779"/>
            <a:ext cx="3846014" cy="369332"/>
          </a:xfrm>
          <a:prstGeom prst="rect">
            <a:avLst/>
          </a:prstGeom>
          <a:noFill/>
        </p:spPr>
        <p:txBody>
          <a:bodyPr wrap="square" rtlCol="0">
            <a:spAutoFit/>
          </a:bodyPr>
          <a:lstStyle/>
          <a:p>
            <a:r>
              <a:rPr kumimoji="1" lang="ja-JP" altLang="en-US"/>
              <a:t>アーチ </a:t>
            </a:r>
            <a:r>
              <a:rPr kumimoji="1" lang="en-US" altLang="ja-JP"/>
              <a:t>C. </a:t>
            </a:r>
            <a:r>
              <a:rPr kumimoji="1" lang="ja-JP" altLang="en-US"/>
              <a:t>クランフ</a:t>
            </a:r>
            <a:endParaRPr kumimoji="1" lang="ja-JP" altLang="en-US" dirty="0"/>
          </a:p>
        </p:txBody>
      </p:sp>
    </p:spTree>
    <p:extLst>
      <p:ext uri="{BB962C8B-B14F-4D97-AF65-F5344CB8AC3E}">
        <p14:creationId xmlns:p14="http://schemas.microsoft.com/office/powerpoint/2010/main" val="184457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anim calcmode="lin" valueType="num">
                                      <p:cBhvr>
                                        <p:cTn id="3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811905-6A7D-055D-2E4E-875D60C558FE}"/>
              </a:ext>
            </a:extLst>
          </p:cNvPr>
          <p:cNvSpPr>
            <a:spLocks noGrp="1"/>
          </p:cNvSpPr>
          <p:nvPr>
            <p:ph type="title"/>
          </p:nvPr>
        </p:nvSpPr>
        <p:spPr>
          <a:xfrm>
            <a:off x="4724705" y="1"/>
            <a:ext cx="7467296" cy="1029730"/>
          </a:xfrm>
        </p:spPr>
        <p:txBody>
          <a:bodyPr/>
          <a:lstStyle/>
          <a:p>
            <a:r>
              <a:rPr lang="ja-JP" altLang="en-US" dirty="0"/>
              <a:t>世界ポリオデー　フォトコンテスト</a:t>
            </a:r>
            <a:endParaRPr kumimoji="1" lang="ja-JP" altLang="en-US" dirty="0"/>
          </a:p>
        </p:txBody>
      </p:sp>
      <p:sp>
        <p:nvSpPr>
          <p:cNvPr id="3" name="スライド番号プレースホルダー 2">
            <a:extLst>
              <a:ext uri="{FF2B5EF4-FFF2-40B4-BE49-F238E27FC236}">
                <a16:creationId xmlns:a16="http://schemas.microsoft.com/office/drawing/2014/main" id="{BAB1C2DC-DBDF-51B8-8654-65BE4ECA3898}"/>
              </a:ext>
            </a:extLst>
          </p:cNvPr>
          <p:cNvSpPr>
            <a:spLocks noGrp="1"/>
          </p:cNvSpPr>
          <p:nvPr>
            <p:ph type="sldNum" sz="quarter" idx="12"/>
          </p:nvPr>
        </p:nvSpPr>
        <p:spPr>
          <a:xfrm>
            <a:off x="4475205" y="6361327"/>
            <a:ext cx="2131541"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bg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3E7C319-E5B4-458F-9028-06A988648FEA}" type="slidenum">
              <a:rPr lang="ja-JP" altLang="en-US" smtClean="0"/>
              <a:pPr/>
              <a:t>27</a:t>
            </a:fld>
            <a:endParaRPr lang="ja-JP" altLang="en-US" dirty="0"/>
          </a:p>
        </p:txBody>
      </p:sp>
      <p:sp>
        <p:nvSpPr>
          <p:cNvPr id="9" name="テキスト ボックス 8">
            <a:extLst>
              <a:ext uri="{FF2B5EF4-FFF2-40B4-BE49-F238E27FC236}">
                <a16:creationId xmlns:a16="http://schemas.microsoft.com/office/drawing/2014/main" id="{2E1C6F71-E1F7-C834-7BC3-169D105826E6}"/>
              </a:ext>
            </a:extLst>
          </p:cNvPr>
          <p:cNvSpPr txBox="1"/>
          <p:nvPr/>
        </p:nvSpPr>
        <p:spPr>
          <a:xfrm>
            <a:off x="5300546" y="4148254"/>
            <a:ext cx="6667210" cy="923330"/>
          </a:xfrm>
          <a:prstGeom prst="rect">
            <a:avLst/>
          </a:prstGeom>
          <a:noFill/>
        </p:spPr>
        <p:txBody>
          <a:bodyPr wrap="none" rtlCol="0">
            <a:spAutoFit/>
          </a:bodyPr>
          <a:lstStyle/>
          <a:p>
            <a:r>
              <a:rPr kumimoji="1" lang="ja-JP" altLang="en-US" dirty="0"/>
              <a:t>写真の撮影期間：</a:t>
            </a:r>
            <a:r>
              <a:rPr kumimoji="1" lang="en-US" altLang="ja-JP" dirty="0">
                <a:solidFill>
                  <a:srgbClr val="FF0000"/>
                </a:solidFill>
              </a:rPr>
              <a:t>202</a:t>
            </a:r>
            <a:r>
              <a:rPr lang="en-US" altLang="ja-JP" dirty="0">
                <a:solidFill>
                  <a:srgbClr val="FF0000"/>
                </a:solidFill>
              </a:rPr>
              <a:t>4</a:t>
            </a:r>
            <a:r>
              <a:rPr kumimoji="1" lang="ja-JP" altLang="en-US" dirty="0">
                <a:solidFill>
                  <a:srgbClr val="FF0000"/>
                </a:solidFill>
              </a:rPr>
              <a:t>年</a:t>
            </a:r>
            <a:r>
              <a:rPr kumimoji="1" lang="en-US" altLang="ja-JP" dirty="0">
                <a:solidFill>
                  <a:srgbClr val="FF0000"/>
                </a:solidFill>
              </a:rPr>
              <a:t>11</a:t>
            </a:r>
            <a:r>
              <a:rPr kumimoji="1" lang="ja-JP" altLang="en-US" dirty="0">
                <a:solidFill>
                  <a:srgbClr val="FF0000"/>
                </a:solidFill>
              </a:rPr>
              <a:t>月</a:t>
            </a:r>
            <a:r>
              <a:rPr lang="en-US" altLang="ja-JP" dirty="0">
                <a:solidFill>
                  <a:srgbClr val="FF0000"/>
                </a:solidFill>
              </a:rPr>
              <a:t>25</a:t>
            </a:r>
            <a:r>
              <a:rPr kumimoji="1" lang="ja-JP" altLang="en-US" dirty="0">
                <a:solidFill>
                  <a:srgbClr val="FF0000"/>
                </a:solidFill>
              </a:rPr>
              <a:t>日以降</a:t>
            </a:r>
            <a:r>
              <a:rPr kumimoji="1" lang="en-US" altLang="ja-JP" dirty="0"/>
              <a:t>2025</a:t>
            </a:r>
            <a:r>
              <a:rPr kumimoji="1" lang="ja-JP" altLang="en-US" dirty="0"/>
              <a:t>年</a:t>
            </a:r>
            <a:r>
              <a:rPr kumimoji="1" lang="en-US" altLang="ja-JP" dirty="0"/>
              <a:t>11</a:t>
            </a:r>
            <a:r>
              <a:rPr kumimoji="1" lang="ja-JP" altLang="en-US" dirty="0"/>
              <a:t>月</a:t>
            </a:r>
            <a:r>
              <a:rPr lang="en-US" altLang="ja-JP" dirty="0"/>
              <a:t>5</a:t>
            </a:r>
            <a:r>
              <a:rPr kumimoji="1" lang="ja-JP" altLang="en-US" dirty="0"/>
              <a:t>日まで</a:t>
            </a:r>
            <a:endParaRPr kumimoji="1" lang="en-US" altLang="ja-JP" dirty="0"/>
          </a:p>
          <a:p>
            <a:endParaRPr lang="en-US" altLang="ja-JP" dirty="0"/>
          </a:p>
          <a:p>
            <a:r>
              <a:rPr kumimoji="1" lang="ja-JP" altLang="en-US" dirty="0"/>
              <a:t>応募〆切り：</a:t>
            </a:r>
            <a:r>
              <a:rPr kumimoji="1" lang="en-US" altLang="ja-JP" dirty="0"/>
              <a:t>2025</a:t>
            </a:r>
            <a:r>
              <a:rPr kumimoji="1" lang="ja-JP" altLang="en-US" dirty="0"/>
              <a:t>年</a:t>
            </a:r>
            <a:r>
              <a:rPr kumimoji="1" lang="en-US" altLang="ja-JP" dirty="0"/>
              <a:t>11</a:t>
            </a:r>
            <a:r>
              <a:rPr kumimoji="1" lang="ja-JP" altLang="en-US" dirty="0"/>
              <a:t>月</a:t>
            </a:r>
            <a:r>
              <a:rPr kumimoji="1" lang="en-US" altLang="ja-JP" dirty="0"/>
              <a:t>5</a:t>
            </a:r>
            <a:r>
              <a:rPr kumimoji="1" lang="ja-JP" altLang="en-US" dirty="0"/>
              <a:t>日（締め切り当日の</a:t>
            </a:r>
            <a:r>
              <a:rPr kumimoji="1" lang="en-US" altLang="ja-JP" dirty="0"/>
              <a:t>23</a:t>
            </a:r>
            <a:r>
              <a:rPr kumimoji="1" lang="ja-JP" altLang="en-US" dirty="0"/>
              <a:t>時</a:t>
            </a:r>
            <a:r>
              <a:rPr kumimoji="1" lang="en-US" altLang="ja-JP" dirty="0"/>
              <a:t>59</a:t>
            </a:r>
            <a:r>
              <a:rPr kumimoji="1" lang="ja-JP" altLang="en-US" dirty="0"/>
              <a:t>分まで）</a:t>
            </a:r>
          </a:p>
        </p:txBody>
      </p:sp>
      <p:graphicFrame>
        <p:nvGraphicFramePr>
          <p:cNvPr id="4" name="オブジェクト 3">
            <a:hlinkClick r:id="" action="ppaction://ole?verb=0"/>
            <a:extLst>
              <a:ext uri="{FF2B5EF4-FFF2-40B4-BE49-F238E27FC236}">
                <a16:creationId xmlns:a16="http://schemas.microsoft.com/office/drawing/2014/main" id="{3973463E-32CA-8859-2E2B-EC1A8999F0BD}"/>
              </a:ext>
            </a:extLst>
          </p:cNvPr>
          <p:cNvGraphicFramePr>
            <a:graphicFrameLocks noChangeAspect="1"/>
          </p:cNvGraphicFramePr>
          <p:nvPr/>
        </p:nvGraphicFramePr>
        <p:xfrm>
          <a:off x="-1" y="-58189"/>
          <a:ext cx="4788131" cy="6916189"/>
        </p:xfrm>
        <a:graphic>
          <a:graphicData uri="http://schemas.openxmlformats.org/presentationml/2006/ole">
            <mc:AlternateContent xmlns:mc="http://schemas.openxmlformats.org/markup-compatibility/2006">
              <mc:Choice xmlns:v="urn:schemas-microsoft-com:vml" Requires="v">
                <p:oleObj name="Presentation" r:id="rId2" imgW="3429256" imgH="4953058" progId="PowerPoint.Show.12">
                  <p:embed/>
                </p:oleObj>
              </mc:Choice>
              <mc:Fallback>
                <p:oleObj name="Presentation" r:id="rId2" imgW="3429256" imgH="4953058" progId="PowerPoint.Show.12">
                  <p:embed/>
                  <p:pic>
                    <p:nvPicPr>
                      <p:cNvPr id="4" name="オブジェクト 3">
                        <a:hlinkClick r:id="" action="ppaction://ole?verb=0"/>
                        <a:extLst>
                          <a:ext uri="{FF2B5EF4-FFF2-40B4-BE49-F238E27FC236}">
                            <a16:creationId xmlns:a16="http://schemas.microsoft.com/office/drawing/2014/main" id="{3973463E-32CA-8859-2E2B-EC1A8999F0BD}"/>
                          </a:ext>
                        </a:extLst>
                      </p:cNvPr>
                      <p:cNvPicPr/>
                      <p:nvPr/>
                    </p:nvPicPr>
                    <p:blipFill>
                      <a:blip r:embed="rId3"/>
                      <a:stretch>
                        <a:fillRect/>
                      </a:stretch>
                    </p:blipFill>
                    <p:spPr>
                      <a:xfrm>
                        <a:off x="-1" y="-58189"/>
                        <a:ext cx="4788131" cy="6916189"/>
                      </a:xfrm>
                      <a:prstGeom prst="rect">
                        <a:avLst/>
                      </a:prstGeom>
                    </p:spPr>
                  </p:pic>
                </p:oleObj>
              </mc:Fallback>
            </mc:AlternateContent>
          </a:graphicData>
        </a:graphic>
      </p:graphicFrame>
      <p:sp>
        <p:nvSpPr>
          <p:cNvPr id="5" name="テキスト ボックス 4">
            <a:extLst>
              <a:ext uri="{FF2B5EF4-FFF2-40B4-BE49-F238E27FC236}">
                <a16:creationId xmlns:a16="http://schemas.microsoft.com/office/drawing/2014/main" id="{F83DAFF4-13EC-7974-A332-9DF874AF0601}"/>
              </a:ext>
            </a:extLst>
          </p:cNvPr>
          <p:cNvSpPr txBox="1"/>
          <p:nvPr/>
        </p:nvSpPr>
        <p:spPr>
          <a:xfrm>
            <a:off x="5300546" y="1881106"/>
            <a:ext cx="5314275" cy="707886"/>
          </a:xfrm>
          <a:prstGeom prst="rect">
            <a:avLst/>
          </a:prstGeom>
          <a:noFill/>
        </p:spPr>
        <p:txBody>
          <a:bodyPr wrap="none" rtlCol="0">
            <a:spAutoFit/>
          </a:bodyPr>
          <a:lstStyle/>
          <a:p>
            <a:r>
              <a:rPr kumimoji="1" lang="ja-JP" altLang="en-US" sz="4000" b="1" dirty="0">
                <a:solidFill>
                  <a:srgbClr val="FF0000"/>
                </a:solidFill>
              </a:rPr>
              <a:t>ふるって応募ください</a:t>
            </a:r>
          </a:p>
        </p:txBody>
      </p:sp>
    </p:spTree>
    <p:extLst>
      <p:ext uri="{BB962C8B-B14F-4D97-AF65-F5344CB8AC3E}">
        <p14:creationId xmlns:p14="http://schemas.microsoft.com/office/powerpoint/2010/main" val="629330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97B7F5-0CCD-0ADF-19D8-35A8B3DDBF7F}"/>
              </a:ext>
            </a:extLst>
          </p:cNvPr>
          <p:cNvSpPr>
            <a:spLocks noGrp="1"/>
          </p:cNvSpPr>
          <p:nvPr>
            <p:ph type="title"/>
          </p:nvPr>
        </p:nvSpPr>
        <p:spPr>
          <a:xfrm>
            <a:off x="4832531" y="1"/>
            <a:ext cx="7359469" cy="1253066"/>
          </a:xfrm>
        </p:spPr>
        <p:txBody>
          <a:bodyPr vert="horz" lIns="91440" tIns="45720" rIns="91440" bIns="45720" rtlCol="0" anchor="b">
            <a:normAutofit/>
          </a:bodyPr>
          <a:lstStyle/>
          <a:p>
            <a:r>
              <a:rPr kumimoji="1" lang="ja-JP" altLang="en-US" sz="2000" kern="1200" dirty="0">
                <a:latin typeface="+mj-lt"/>
                <a:ea typeface="+mj-ea"/>
                <a:cs typeface="+mj-cs"/>
              </a:rPr>
              <a:t>入って良かったロータリー</a:t>
            </a:r>
            <a:br>
              <a:rPr kumimoji="1" lang="en-US" altLang="ja-JP" sz="2600" kern="1200" dirty="0">
                <a:latin typeface="+mj-lt"/>
                <a:ea typeface="+mj-ea"/>
                <a:cs typeface="+mj-cs"/>
              </a:rPr>
            </a:br>
            <a:r>
              <a:rPr kumimoji="1" lang="ja-JP" altLang="en-US" sz="2600" kern="1200" dirty="0">
                <a:latin typeface="+mj-lt"/>
                <a:ea typeface="+mj-ea"/>
                <a:cs typeface="+mj-cs"/>
              </a:rPr>
              <a:t>参加してよかったポリオ根絶活動</a:t>
            </a:r>
            <a:br>
              <a:rPr kumimoji="1" lang="en-US" altLang="ja-JP" sz="2600" kern="1200" dirty="0">
                <a:latin typeface="+mj-lt"/>
                <a:ea typeface="+mj-ea"/>
                <a:cs typeface="+mj-cs"/>
              </a:rPr>
            </a:br>
            <a:r>
              <a:rPr lang="ja-JP" altLang="en-US" dirty="0"/>
              <a:t>エピソード大募集</a:t>
            </a:r>
            <a:endParaRPr kumimoji="1" lang="en-US" altLang="ja-JP" sz="2000" kern="1200" dirty="0">
              <a:latin typeface="+mj-lt"/>
              <a:ea typeface="+mj-ea"/>
              <a:cs typeface="+mj-cs"/>
            </a:endParaRPr>
          </a:p>
        </p:txBody>
      </p:sp>
      <p:sp>
        <p:nvSpPr>
          <p:cNvPr id="3" name="スライド番号プレースホルダー 2">
            <a:extLst>
              <a:ext uri="{FF2B5EF4-FFF2-40B4-BE49-F238E27FC236}">
                <a16:creationId xmlns:a16="http://schemas.microsoft.com/office/drawing/2014/main" id="{9C36DE06-7CC8-3912-3A83-B2AFEF266031}"/>
              </a:ext>
            </a:extLst>
          </p:cNvPr>
          <p:cNvSpPr>
            <a:spLocks noGrp="1"/>
          </p:cNvSpPr>
          <p:nvPr>
            <p:ph type="sldNum" sz="quarter" idx="4"/>
          </p:nvPr>
        </p:nvSpPr>
        <p:spPr>
          <a:prstGeom prst="rect">
            <a:avLst/>
          </a:prstGeom>
        </p:spPr>
        <p:txBody>
          <a:bodyPr vert="horz" lIns="91440" tIns="45720" rIns="91440" bIns="45720" rtlCol="0" anchor="ctr">
            <a:normAutofit/>
          </a:bodyPr>
          <a:lstStyle>
            <a:defPPr>
              <a:defRPr lang="ja-JP"/>
            </a:defPPr>
            <a:lvl1pPr marL="0" algn="r" defTabSz="914400" rtl="0" eaLnBrk="1" latinLnBrk="0" hangingPunct="1">
              <a:defRPr kumimoji="1" sz="1200" b="1" kern="1200">
                <a:solidFill>
                  <a:schemeClr val="bg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fld id="{E3E7C319-E5B4-458F-9028-06A988648FEA}" type="slidenum">
              <a:rPr lang="ja-JP" altLang="en-US" smtClean="0"/>
              <a:pPr>
                <a:spcAft>
                  <a:spcPts val="600"/>
                </a:spcAft>
              </a:pPr>
              <a:t>28</a:t>
            </a:fld>
            <a:endParaRPr lang="en-US" altLang="ja-JP" sz="1000">
              <a:solidFill>
                <a:schemeClr val="tx1">
                  <a:tint val="75000"/>
                </a:schemeClr>
              </a:solidFill>
              <a:latin typeface="+mn-lt"/>
            </a:endParaRPr>
          </a:p>
        </p:txBody>
      </p:sp>
      <p:sp>
        <p:nvSpPr>
          <p:cNvPr id="7" name="テキスト ボックス 6">
            <a:extLst>
              <a:ext uri="{FF2B5EF4-FFF2-40B4-BE49-F238E27FC236}">
                <a16:creationId xmlns:a16="http://schemas.microsoft.com/office/drawing/2014/main" id="{D64EF14B-4E3D-2EDC-9C46-F050AA2303E4}"/>
              </a:ext>
            </a:extLst>
          </p:cNvPr>
          <p:cNvSpPr txBox="1"/>
          <p:nvPr/>
        </p:nvSpPr>
        <p:spPr>
          <a:xfrm>
            <a:off x="4916003" y="1316286"/>
            <a:ext cx="7054735" cy="1200329"/>
          </a:xfrm>
          <a:prstGeom prst="rect">
            <a:avLst/>
          </a:prstGeom>
          <a:noFill/>
        </p:spPr>
        <p:txBody>
          <a:bodyPr wrap="square">
            <a:spAutoFit/>
          </a:bodyPr>
          <a:lstStyle/>
          <a:p>
            <a:pPr algn="ctr"/>
            <a:r>
              <a:rPr lang="ja-JP" altLang="en-US" dirty="0"/>
              <a:t>コラボ企画</a:t>
            </a:r>
          </a:p>
          <a:p>
            <a:pPr algn="ctr"/>
            <a:r>
              <a:rPr lang="ja-JP" altLang="en-US" dirty="0"/>
              <a:t>ロータリー公共イメージコーディネーター（</a:t>
            </a:r>
            <a:r>
              <a:rPr lang="en-US" altLang="ja-JP" dirty="0"/>
              <a:t>RPIC</a:t>
            </a:r>
            <a:r>
              <a:rPr lang="ja-JP" altLang="en-US" dirty="0"/>
              <a:t>）</a:t>
            </a:r>
            <a:endParaRPr lang="en-US" altLang="ja-JP" dirty="0"/>
          </a:p>
          <a:p>
            <a:pPr algn="ctr"/>
            <a:r>
              <a:rPr lang="en-US" altLang="ja-JP" dirty="0"/>
              <a:t>×</a:t>
            </a:r>
          </a:p>
          <a:p>
            <a:pPr algn="ctr"/>
            <a:r>
              <a:rPr lang="en-US" altLang="ja-JP" dirty="0"/>
              <a:t>『</a:t>
            </a:r>
            <a:r>
              <a:rPr lang="ja-JP" altLang="en-US" dirty="0"/>
              <a:t>ロータリーの友</a:t>
            </a:r>
            <a:r>
              <a:rPr lang="en-US" altLang="ja-JP" dirty="0"/>
              <a:t>』</a:t>
            </a:r>
          </a:p>
        </p:txBody>
      </p:sp>
      <p:pic>
        <p:nvPicPr>
          <p:cNvPr id="6" name="図 5">
            <a:extLst>
              <a:ext uri="{FF2B5EF4-FFF2-40B4-BE49-F238E27FC236}">
                <a16:creationId xmlns:a16="http://schemas.microsoft.com/office/drawing/2014/main" id="{A381F995-85BB-D945-FCB7-E88E07828AC9}"/>
              </a:ext>
            </a:extLst>
          </p:cNvPr>
          <p:cNvPicPr>
            <a:picLocks noChangeAspect="1"/>
          </p:cNvPicPr>
          <p:nvPr/>
        </p:nvPicPr>
        <p:blipFill>
          <a:blip r:embed="rId2"/>
          <a:stretch>
            <a:fillRect/>
          </a:stretch>
        </p:blipFill>
        <p:spPr>
          <a:xfrm>
            <a:off x="0" y="0"/>
            <a:ext cx="4832531" cy="6858000"/>
          </a:xfrm>
          <a:prstGeom prst="rect">
            <a:avLst/>
          </a:prstGeom>
        </p:spPr>
      </p:pic>
      <p:sp>
        <p:nvSpPr>
          <p:cNvPr id="8" name="テキスト ボックス 7">
            <a:extLst>
              <a:ext uri="{FF2B5EF4-FFF2-40B4-BE49-F238E27FC236}">
                <a16:creationId xmlns:a16="http://schemas.microsoft.com/office/drawing/2014/main" id="{76A9D323-434E-5BB9-028C-6A6023A27B45}"/>
              </a:ext>
            </a:extLst>
          </p:cNvPr>
          <p:cNvSpPr txBox="1"/>
          <p:nvPr/>
        </p:nvSpPr>
        <p:spPr>
          <a:xfrm>
            <a:off x="5700889" y="4895383"/>
            <a:ext cx="3764172" cy="646331"/>
          </a:xfrm>
          <a:prstGeom prst="rect">
            <a:avLst/>
          </a:prstGeom>
          <a:noFill/>
        </p:spPr>
        <p:txBody>
          <a:bodyPr wrap="none" rtlCol="0">
            <a:spAutoFit/>
          </a:bodyPr>
          <a:lstStyle/>
          <a:p>
            <a:r>
              <a:rPr kumimoji="1" lang="ja-JP" altLang="en-US" dirty="0"/>
              <a:t>締め切り　</a:t>
            </a:r>
            <a:r>
              <a:rPr kumimoji="1" lang="en-US" altLang="ja-JP" dirty="0"/>
              <a:t>10</a:t>
            </a:r>
            <a:r>
              <a:rPr kumimoji="1" lang="ja-JP" altLang="en-US" dirty="0"/>
              <a:t>月</a:t>
            </a:r>
            <a:r>
              <a:rPr kumimoji="1" lang="en-US" altLang="ja-JP" dirty="0"/>
              <a:t>17</a:t>
            </a:r>
            <a:r>
              <a:rPr kumimoji="1" lang="ja-JP" altLang="en-US" dirty="0"/>
              <a:t>日</a:t>
            </a:r>
            <a:endParaRPr kumimoji="1" lang="en-US" altLang="ja-JP" dirty="0"/>
          </a:p>
          <a:p>
            <a:r>
              <a:rPr lang="en-US" altLang="ja-JP" dirty="0"/>
              <a:t>『</a:t>
            </a:r>
            <a:r>
              <a:rPr lang="ja-JP" altLang="en-US" dirty="0"/>
              <a:t>ロータリーの友</a:t>
            </a:r>
            <a:r>
              <a:rPr lang="en-US" altLang="ja-JP" dirty="0"/>
              <a:t>』8</a:t>
            </a:r>
            <a:r>
              <a:rPr lang="ja-JP" altLang="en-US" dirty="0"/>
              <a:t>月号より告知</a:t>
            </a:r>
            <a:endParaRPr kumimoji="1" lang="ja-JP" altLang="en-US" dirty="0"/>
          </a:p>
        </p:txBody>
      </p:sp>
      <p:sp>
        <p:nvSpPr>
          <p:cNvPr id="9" name="テキスト ボックス 8">
            <a:extLst>
              <a:ext uri="{FF2B5EF4-FFF2-40B4-BE49-F238E27FC236}">
                <a16:creationId xmlns:a16="http://schemas.microsoft.com/office/drawing/2014/main" id="{EE472472-EAF8-C4B3-D3B9-0BE8166757E0}"/>
              </a:ext>
            </a:extLst>
          </p:cNvPr>
          <p:cNvSpPr txBox="1"/>
          <p:nvPr/>
        </p:nvSpPr>
        <p:spPr>
          <a:xfrm>
            <a:off x="5700889" y="3277892"/>
            <a:ext cx="5314275" cy="707886"/>
          </a:xfrm>
          <a:prstGeom prst="rect">
            <a:avLst/>
          </a:prstGeom>
          <a:noFill/>
        </p:spPr>
        <p:txBody>
          <a:bodyPr wrap="none" rtlCol="0">
            <a:spAutoFit/>
          </a:bodyPr>
          <a:lstStyle/>
          <a:p>
            <a:r>
              <a:rPr kumimoji="1" lang="ja-JP" altLang="en-US" sz="4000" b="1" dirty="0">
                <a:solidFill>
                  <a:srgbClr val="FF0000"/>
                </a:solidFill>
              </a:rPr>
              <a:t>ふるって応募ください</a:t>
            </a:r>
          </a:p>
        </p:txBody>
      </p:sp>
    </p:spTree>
    <p:extLst>
      <p:ext uri="{BB962C8B-B14F-4D97-AF65-F5344CB8AC3E}">
        <p14:creationId xmlns:p14="http://schemas.microsoft.com/office/powerpoint/2010/main" val="3626079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30B1E33-204E-24FB-F15A-1CB5F637CF0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7708127C-858F-CB55-2051-6BDD8587AFD0}"/>
              </a:ext>
            </a:extLst>
          </p:cNvPr>
          <p:cNvSpPr txBox="1"/>
          <p:nvPr/>
        </p:nvSpPr>
        <p:spPr>
          <a:xfrm>
            <a:off x="540707" y="919222"/>
            <a:ext cx="11110586" cy="5293757"/>
          </a:xfrm>
          <a:prstGeom prst="rect">
            <a:avLst/>
          </a:prstGeom>
          <a:noFill/>
        </p:spPr>
        <p:txBody>
          <a:bodyPr wrap="square">
            <a:spAutoFit/>
          </a:bodyPr>
          <a:lstStyle/>
          <a:p>
            <a:pPr algn="l"/>
            <a:r>
              <a:rPr lang="ja-JP" altLang="en-US" sz="13800" b="0" i="0" u="none" strike="noStrike" baseline="0" dirty="0">
                <a:solidFill>
                  <a:schemeClr val="accent2"/>
                </a:solidFill>
                <a:latin typeface="MidashiGoPr6N-MB31"/>
              </a:rPr>
              <a:t>お知らせ</a:t>
            </a:r>
          </a:p>
          <a:p>
            <a:pPr algn="l"/>
            <a:r>
              <a:rPr lang="ja-JP" altLang="en-US" sz="3200" b="0" i="0" u="none" strike="noStrike" baseline="0" dirty="0">
                <a:latin typeface="GothicBBBPr6N-Medium"/>
              </a:rPr>
              <a:t>この場所で、写真撮影および／または録画が行われます。</a:t>
            </a:r>
          </a:p>
          <a:p>
            <a:pPr algn="l"/>
            <a:endParaRPr lang="en-US" altLang="ja-JP" sz="2400" b="0" i="0" u="none" strike="noStrike" baseline="0" dirty="0">
              <a:latin typeface="GothicBBBPr6N-Medium"/>
            </a:endParaRPr>
          </a:p>
          <a:p>
            <a:pPr algn="l"/>
            <a:r>
              <a:rPr lang="ja-JP" altLang="en-US" sz="2400" b="0" i="0" u="none" strike="noStrike" baseline="0" dirty="0">
                <a:latin typeface="GothicBBBPr6N-Medium"/>
              </a:rPr>
              <a:t>この行事に参加することで、あなたは、写真、音声録音、ビデオ録画を含むすべての方法での録画を了承し、あなたの氏名、声、文章、写真、肖像をいかなる目的で世界的に永久に使用、許可、出版する権利を国際ロータリーとロータリー財団に与えることに同意することとなります。国際ロータリーは録画／録音物を所有します。以上の条件に同意しない</a:t>
            </a:r>
            <a:r>
              <a:rPr lang="ja-JP" altLang="en-US" sz="2400" dirty="0">
                <a:latin typeface="GothicBBBPr6N-Medium"/>
              </a:rPr>
              <a:t>場合は、この撮影場所から退去してください。</a:t>
            </a:r>
          </a:p>
        </p:txBody>
      </p:sp>
      <p:sp>
        <p:nvSpPr>
          <p:cNvPr id="2" name="テキスト ボックス 1">
            <a:extLst>
              <a:ext uri="{FF2B5EF4-FFF2-40B4-BE49-F238E27FC236}">
                <a16:creationId xmlns:a16="http://schemas.microsoft.com/office/drawing/2014/main" id="{6EAACF44-8C98-4494-B42A-516B94DB6D92}"/>
              </a:ext>
            </a:extLst>
          </p:cNvPr>
          <p:cNvSpPr txBox="1"/>
          <p:nvPr/>
        </p:nvSpPr>
        <p:spPr>
          <a:xfrm>
            <a:off x="605642" y="157507"/>
            <a:ext cx="2582758" cy="461665"/>
          </a:xfrm>
          <a:prstGeom prst="rect">
            <a:avLst/>
          </a:prstGeom>
          <a:noFill/>
        </p:spPr>
        <p:txBody>
          <a:bodyPr wrap="none" rtlCol="0">
            <a:spAutoFit/>
          </a:bodyPr>
          <a:lstStyle/>
          <a:p>
            <a:r>
              <a:rPr kumimoji="1" lang="en-US" altLang="ja-JP" sz="2400" dirty="0"/>
              <a:t>【RI</a:t>
            </a:r>
            <a:r>
              <a:rPr kumimoji="1" lang="ja-JP" altLang="en-US" sz="2400" dirty="0"/>
              <a:t>よりの提案</a:t>
            </a:r>
            <a:r>
              <a:rPr kumimoji="1" lang="en-US" altLang="ja-JP" sz="2400" dirty="0"/>
              <a:t>】</a:t>
            </a:r>
            <a:endParaRPr kumimoji="1" lang="ja-JP" altLang="en-US" sz="2400" dirty="0"/>
          </a:p>
        </p:txBody>
      </p:sp>
    </p:spTree>
    <p:extLst>
      <p:ext uri="{BB962C8B-B14F-4D97-AF65-F5344CB8AC3E}">
        <p14:creationId xmlns:p14="http://schemas.microsoft.com/office/powerpoint/2010/main" val="2530145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1B6BA25-A716-49DA-9B48-A5D60988BBA3}"/>
              </a:ext>
            </a:extLst>
          </p:cNvPr>
          <p:cNvSpPr txBox="1"/>
          <p:nvPr/>
        </p:nvSpPr>
        <p:spPr>
          <a:xfrm>
            <a:off x="595604" y="1012954"/>
            <a:ext cx="11000792" cy="39087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48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親睦</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48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職業倫理</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48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人道的奉仕</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3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これらを通じての学び（リーダーシップの涵養）</a:t>
            </a:r>
          </a:p>
        </p:txBody>
      </p:sp>
      <p:sp>
        <p:nvSpPr>
          <p:cNvPr id="2" name="タイトル 1">
            <a:extLst>
              <a:ext uri="{FF2B5EF4-FFF2-40B4-BE49-F238E27FC236}">
                <a16:creationId xmlns:a16="http://schemas.microsoft.com/office/drawing/2014/main" id="{0DD896F3-7727-DEEA-B6AF-53A6BF655ECC}"/>
              </a:ext>
            </a:extLst>
          </p:cNvPr>
          <p:cNvSpPr>
            <a:spLocks noGrp="1"/>
          </p:cNvSpPr>
          <p:nvPr>
            <p:ph type="title"/>
          </p:nvPr>
        </p:nvSpPr>
        <p:spPr/>
        <p:txBody>
          <a:bodyPr/>
          <a:lstStyle/>
          <a:p>
            <a:r>
              <a:rPr lang="ja-JP" altLang="en-US" dirty="0"/>
              <a:t>ロータリーの骨格</a:t>
            </a:r>
          </a:p>
        </p:txBody>
      </p:sp>
    </p:spTree>
    <p:extLst>
      <p:ext uri="{BB962C8B-B14F-4D97-AF65-F5344CB8AC3E}">
        <p14:creationId xmlns:p14="http://schemas.microsoft.com/office/powerpoint/2010/main" val="1396063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3B78A18-211A-8E08-B263-6DBA091FD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792" cy="6858000"/>
          </a:xfrm>
          <a:prstGeom prst="rect">
            <a:avLst/>
          </a:prstGeom>
        </p:spPr>
      </p:pic>
    </p:spTree>
    <p:extLst>
      <p:ext uri="{BB962C8B-B14F-4D97-AF65-F5344CB8AC3E}">
        <p14:creationId xmlns:p14="http://schemas.microsoft.com/office/powerpoint/2010/main" val="1979536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4581EA6-8DCD-172B-27BC-CA582A7CC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792" cy="6858000"/>
          </a:xfrm>
          <a:prstGeom prst="rect">
            <a:avLst/>
          </a:prstGeom>
        </p:spPr>
      </p:pic>
    </p:spTree>
    <p:extLst>
      <p:ext uri="{BB962C8B-B14F-4D97-AF65-F5344CB8AC3E}">
        <p14:creationId xmlns:p14="http://schemas.microsoft.com/office/powerpoint/2010/main" val="3533953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A8F858B-1362-C4BE-9C06-C0B60C28F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792" cy="6858000"/>
          </a:xfrm>
          <a:prstGeom prst="rect">
            <a:avLst/>
          </a:prstGeom>
        </p:spPr>
      </p:pic>
    </p:spTree>
    <p:extLst>
      <p:ext uri="{BB962C8B-B14F-4D97-AF65-F5344CB8AC3E}">
        <p14:creationId xmlns:p14="http://schemas.microsoft.com/office/powerpoint/2010/main" val="163385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E28DBD7-BB59-02B0-6EFA-807EC6ECD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792" cy="6858000"/>
          </a:xfrm>
          <a:prstGeom prst="rect">
            <a:avLst/>
          </a:prstGeom>
        </p:spPr>
      </p:pic>
    </p:spTree>
    <p:extLst>
      <p:ext uri="{BB962C8B-B14F-4D97-AF65-F5344CB8AC3E}">
        <p14:creationId xmlns:p14="http://schemas.microsoft.com/office/powerpoint/2010/main" val="2733362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B9DC0F1-39F4-E9B4-6E68-BF89EA574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69083" cy="6858000"/>
          </a:xfrm>
          <a:prstGeom prst="rect">
            <a:avLst/>
          </a:prstGeom>
        </p:spPr>
      </p:pic>
    </p:spTree>
    <p:extLst>
      <p:ext uri="{BB962C8B-B14F-4D97-AF65-F5344CB8AC3E}">
        <p14:creationId xmlns:p14="http://schemas.microsoft.com/office/powerpoint/2010/main" val="1345845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5A36319-E258-6D26-1F82-AB9202820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69083" cy="6858000"/>
          </a:xfrm>
          <a:prstGeom prst="rect">
            <a:avLst/>
          </a:prstGeom>
        </p:spPr>
      </p:pic>
    </p:spTree>
    <p:extLst>
      <p:ext uri="{BB962C8B-B14F-4D97-AF65-F5344CB8AC3E}">
        <p14:creationId xmlns:p14="http://schemas.microsoft.com/office/powerpoint/2010/main" val="25412253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Keiju">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Keiju標準">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Keiju">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スライス">
  <a:themeElements>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8842</TotalTime>
  <Words>1046</Words>
  <Application>Microsoft Office PowerPoint</Application>
  <PresentationFormat>ワイド画面</PresentationFormat>
  <Paragraphs>156</Paragraphs>
  <Slides>29</Slides>
  <Notes>4</Notes>
  <HiddenSlides>0</HiddenSlides>
  <MMClips>0</MMClips>
  <ScaleCrop>false</ScaleCrop>
  <HeadingPairs>
    <vt:vector size="8" baseType="variant">
      <vt:variant>
        <vt:lpstr>使用されているフォント</vt:lpstr>
      </vt:variant>
      <vt:variant>
        <vt:i4>15</vt:i4>
      </vt:variant>
      <vt:variant>
        <vt:lpstr>テーマ</vt:lpstr>
      </vt:variant>
      <vt:variant>
        <vt:i4>6</vt:i4>
      </vt:variant>
      <vt:variant>
        <vt:lpstr>埋め込まれた OLE サーバー</vt:lpstr>
      </vt:variant>
      <vt:variant>
        <vt:i4>1</vt:i4>
      </vt:variant>
      <vt:variant>
        <vt:lpstr>スライド タイトル</vt:lpstr>
      </vt:variant>
      <vt:variant>
        <vt:i4>29</vt:i4>
      </vt:variant>
    </vt:vector>
  </HeadingPairs>
  <TitlesOfParts>
    <vt:vector size="51" baseType="lpstr">
      <vt:lpstr>BIZ UDPゴシック</vt:lpstr>
      <vt:lpstr>GothicBBBPr6N-Medium</vt:lpstr>
      <vt:lpstr>MidashiGoPr6N-MB31</vt:lpstr>
      <vt:lpstr>MS PMincho</vt:lpstr>
      <vt:lpstr>Noto Sans JP</vt:lpstr>
      <vt:lpstr>var(--font-family-body)</vt:lpstr>
      <vt:lpstr>メイリオ</vt:lpstr>
      <vt:lpstr>游ゴシック</vt:lpstr>
      <vt:lpstr>游ゴシック Light</vt:lpstr>
      <vt:lpstr>游明朝</vt:lpstr>
      <vt:lpstr>Arial</vt:lpstr>
      <vt:lpstr>Calibri</vt:lpstr>
      <vt:lpstr>Century Gothic</vt:lpstr>
      <vt:lpstr>merriweather</vt:lpstr>
      <vt:lpstr>Wingdings 3</vt:lpstr>
      <vt:lpstr>Keiju</vt:lpstr>
      <vt:lpstr>2_Office テーマ</vt:lpstr>
      <vt:lpstr>デザインの設定</vt:lpstr>
      <vt:lpstr>Keiju標準</vt:lpstr>
      <vt:lpstr>1_Keiju</vt:lpstr>
      <vt:lpstr>5_スライス</vt:lpstr>
      <vt:lpstr>Presentation</vt:lpstr>
      <vt:lpstr>国際ロータリー第2610地区公共イメージ委員会 　  公共イメージ向上を活動の中心に  </vt:lpstr>
      <vt:lpstr>なぜ　ロータリーにいるのか</vt:lpstr>
      <vt:lpstr>ロータリーの骨格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公共イメージ向上とロゴ</vt:lpstr>
      <vt:lpstr>なぜ、ロゴ</vt:lpstr>
      <vt:lpstr>公共イメージを向上させる目的</vt:lpstr>
      <vt:lpstr>PowerPoint プレゼンテーション</vt:lpstr>
      <vt:lpstr>大切なものは、コンテンツ</vt:lpstr>
      <vt:lpstr>ロータリーのロゴ</vt:lpstr>
      <vt:lpstr>クラブと地区のロゴの使用</vt:lpstr>
      <vt:lpstr>PowerPoint プレゼンテーション</vt:lpstr>
      <vt:lpstr>PowerPoint プレゼンテーション</vt:lpstr>
      <vt:lpstr>ロータリー ビジョン声明</vt:lpstr>
      <vt:lpstr>国際ロータリー会長メッセージ</vt:lpstr>
      <vt:lpstr>PowerPoint プレゼンテーション</vt:lpstr>
      <vt:lpstr>ロータリー財団の使命</vt:lpstr>
      <vt:lpstr>国際ロータリーとロータリー財団</vt:lpstr>
      <vt:lpstr>伝えるために</vt:lpstr>
      <vt:lpstr>一番重要なのは・・・</vt:lpstr>
      <vt:lpstr>世界ポリオデー　フォトコンテスト</vt:lpstr>
      <vt:lpstr>入って良かったロータリー 参加してよかったポリオ根絶活動 エピソード大募集</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第6回DX塾　董仙会のDXとそのシステム   総論　DXの物語り ～モノ、コト、シクミ～</dc:title>
  <dc:creator>神野 正博</dc:creator>
  <cp:lastModifiedBy>英一 中村</cp:lastModifiedBy>
  <cp:revision>258</cp:revision>
  <cp:lastPrinted>2022-01-27T04:12:28Z</cp:lastPrinted>
  <dcterms:created xsi:type="dcterms:W3CDTF">2021-09-16T00:59:21Z</dcterms:created>
  <dcterms:modified xsi:type="dcterms:W3CDTF">2025-07-31T01:44:40Z</dcterms:modified>
</cp:coreProperties>
</file>