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12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2BC3-ECF0-43AF-A0C1-01458C8092C7}" type="datetimeFigureOut">
              <a:rPr kumimoji="1" lang="ja-JP" altLang="en-US" smtClean="0"/>
              <a:t>2025/7/26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9789B-7B2B-422C-A2D0-F2E760E36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0507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2BC3-ECF0-43AF-A0C1-01458C8092C7}" type="datetimeFigureOut">
              <a:rPr kumimoji="1" lang="ja-JP" altLang="en-US" smtClean="0"/>
              <a:t>2025/7/26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9789B-7B2B-422C-A2D0-F2E760E36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2259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2BC3-ECF0-43AF-A0C1-01458C8092C7}" type="datetimeFigureOut">
              <a:rPr kumimoji="1" lang="ja-JP" altLang="en-US" smtClean="0"/>
              <a:t>2025/7/26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9789B-7B2B-422C-A2D0-F2E760E36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6955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2BC3-ECF0-43AF-A0C1-01458C8092C7}" type="datetimeFigureOut">
              <a:rPr kumimoji="1" lang="ja-JP" altLang="en-US" smtClean="0"/>
              <a:t>2025/7/26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9789B-7B2B-422C-A2D0-F2E760E36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9417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2BC3-ECF0-43AF-A0C1-01458C8092C7}" type="datetimeFigureOut">
              <a:rPr kumimoji="1" lang="ja-JP" altLang="en-US" smtClean="0"/>
              <a:t>2025/7/26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9789B-7B2B-422C-A2D0-F2E760E36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54054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2BC3-ECF0-43AF-A0C1-01458C8092C7}" type="datetimeFigureOut">
              <a:rPr kumimoji="1" lang="ja-JP" altLang="en-US" smtClean="0"/>
              <a:t>2025/7/26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9789B-7B2B-422C-A2D0-F2E760E36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71411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2BC3-ECF0-43AF-A0C1-01458C8092C7}" type="datetimeFigureOut">
              <a:rPr kumimoji="1" lang="ja-JP" altLang="en-US" smtClean="0"/>
              <a:t>2025/7/26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9789B-7B2B-422C-A2D0-F2E760E36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9476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2BC3-ECF0-43AF-A0C1-01458C8092C7}" type="datetimeFigureOut">
              <a:rPr kumimoji="1" lang="ja-JP" altLang="en-US" smtClean="0"/>
              <a:t>2025/7/26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9789B-7B2B-422C-A2D0-F2E760E36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11855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2BC3-ECF0-43AF-A0C1-01458C8092C7}" type="datetimeFigureOut">
              <a:rPr kumimoji="1" lang="ja-JP" altLang="en-US" smtClean="0"/>
              <a:t>2025/7/26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9789B-7B2B-422C-A2D0-F2E760E36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0765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2BC3-ECF0-43AF-A0C1-01458C8092C7}" type="datetimeFigureOut">
              <a:rPr kumimoji="1" lang="ja-JP" altLang="en-US" smtClean="0"/>
              <a:t>2025/7/26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9789B-7B2B-422C-A2D0-F2E760E36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8786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2BC3-ECF0-43AF-A0C1-01458C8092C7}" type="datetimeFigureOut">
              <a:rPr kumimoji="1" lang="ja-JP" altLang="en-US" smtClean="0"/>
              <a:t>2025/7/26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9789B-7B2B-422C-A2D0-F2E760E36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3633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2BC3-ECF0-43AF-A0C1-01458C8092C7}" type="datetimeFigureOut">
              <a:rPr kumimoji="1" lang="ja-JP" altLang="en-US" smtClean="0"/>
              <a:t>2025/7/26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9789B-7B2B-422C-A2D0-F2E760E36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9513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2BC3-ECF0-43AF-A0C1-01458C8092C7}" type="datetimeFigureOut">
              <a:rPr kumimoji="1" lang="ja-JP" altLang="en-US" smtClean="0"/>
              <a:t>2025/7/26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9789B-7B2B-422C-A2D0-F2E760E36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142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2BC3-ECF0-43AF-A0C1-01458C8092C7}" type="datetimeFigureOut">
              <a:rPr kumimoji="1" lang="ja-JP" altLang="en-US" smtClean="0"/>
              <a:t>2025/7/26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9789B-7B2B-422C-A2D0-F2E760E36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543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2BC3-ECF0-43AF-A0C1-01458C8092C7}" type="datetimeFigureOut">
              <a:rPr kumimoji="1" lang="ja-JP" altLang="en-US" smtClean="0"/>
              <a:t>2025/7/26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9789B-7B2B-422C-A2D0-F2E760E36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0272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2BC3-ECF0-43AF-A0C1-01458C8092C7}" type="datetimeFigureOut">
              <a:rPr kumimoji="1" lang="ja-JP" altLang="en-US" smtClean="0"/>
              <a:t>2025/7/26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9789B-7B2B-422C-A2D0-F2E760E36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3286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2BC3-ECF0-43AF-A0C1-01458C8092C7}" type="datetimeFigureOut">
              <a:rPr kumimoji="1" lang="ja-JP" altLang="en-US" smtClean="0"/>
              <a:t>2025/7/26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9789B-7B2B-422C-A2D0-F2E760E36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3322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86A2BC3-ECF0-43AF-A0C1-01458C8092C7}" type="datetimeFigureOut">
              <a:rPr kumimoji="1" lang="ja-JP" altLang="en-US" smtClean="0"/>
              <a:t>2025/7/26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9789B-7B2B-422C-A2D0-F2E760E36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85675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83D4E1-2CA4-89C5-3E3C-ABADF0EAB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129" y="682342"/>
            <a:ext cx="10515600" cy="1325563"/>
          </a:xfrm>
        </p:spPr>
        <p:txBody>
          <a:bodyPr>
            <a:normAutofit/>
          </a:bodyPr>
          <a:lstStyle/>
          <a:p>
            <a:r>
              <a:rPr lang="ja-JP" altLang="en-US" sz="4000" dirty="0">
                <a:latin typeface="Noto Sans JP" panose="020B0200000000000000" pitchFamily="50" charset="-128"/>
                <a:ea typeface="Noto Sans JP" panose="020B0200000000000000" pitchFamily="50" charset="-128"/>
              </a:rPr>
              <a:t>ロータリーのクレジットカード・プログラム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C03633-E272-43A2-AEAF-AFC0B81194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2061" y="1669186"/>
            <a:ext cx="10601739" cy="333299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ja-JP" altLang="en-US" sz="3200" dirty="0">
                <a:latin typeface="Noto Sans JP" panose="020B0200000000000000" pitchFamily="50" charset="-128"/>
                <a:ea typeface="Noto Sans JP" panose="020B0200000000000000" pitchFamily="50" charset="-128"/>
              </a:rPr>
              <a:t>クラブや地区、そして地区委員会の経費や支払いを決済できる国際ロータリー初の法人カードが日本から誕生。</a:t>
            </a:r>
          </a:p>
          <a:p>
            <a:pPr>
              <a:lnSpc>
                <a:spcPct val="100000"/>
              </a:lnSpc>
            </a:pPr>
            <a:r>
              <a:rPr lang="ja-JP" altLang="en-US" sz="3200" dirty="0">
                <a:latin typeface="Noto Sans JP" panose="020B0200000000000000" pitchFamily="50" charset="-128"/>
                <a:ea typeface="Noto Sans JP" panose="020B0200000000000000" pitchFamily="50" charset="-128"/>
              </a:rPr>
              <a:t>ご利用額の</a:t>
            </a:r>
            <a:r>
              <a:rPr lang="en-US" altLang="ja-JP" sz="3200" dirty="0">
                <a:latin typeface="Noto Sans JP" panose="020B0200000000000000" pitchFamily="50" charset="-128"/>
                <a:ea typeface="Noto Sans JP" panose="020B0200000000000000" pitchFamily="50" charset="-128"/>
              </a:rPr>
              <a:t>0.3</a:t>
            </a:r>
            <a:r>
              <a:rPr lang="ja-JP" altLang="en-US" sz="3200" dirty="0">
                <a:latin typeface="Noto Sans JP" panose="020B0200000000000000" pitchFamily="50" charset="-128"/>
                <a:ea typeface="Noto Sans JP" panose="020B0200000000000000" pitchFamily="50" charset="-128"/>
              </a:rPr>
              <a:t>％がポリオ根絶の活動資金となります。</a:t>
            </a:r>
          </a:p>
          <a:p>
            <a:pPr>
              <a:lnSpc>
                <a:spcPct val="100000"/>
              </a:lnSpc>
            </a:pPr>
            <a:r>
              <a:rPr lang="ja-JP" altLang="en-US" sz="3200" dirty="0">
                <a:latin typeface="Noto Sans JP" panose="020B0200000000000000" pitchFamily="50" charset="-128"/>
                <a:ea typeface="Noto Sans JP" panose="020B0200000000000000" pitchFamily="50" charset="-128"/>
              </a:rPr>
              <a:t>研修や例会費用、</a:t>
            </a:r>
            <a:r>
              <a:rPr lang="en-US" altLang="ja-JP" sz="3200" dirty="0">
                <a:latin typeface="Noto Sans JP" panose="020B0200000000000000" pitchFamily="50" charset="-128"/>
                <a:ea typeface="Noto Sans JP" panose="020B0200000000000000" pitchFamily="50" charset="-128"/>
              </a:rPr>
              <a:t>RI</a:t>
            </a:r>
            <a:r>
              <a:rPr lang="ja-JP" altLang="en-US" sz="3200" dirty="0">
                <a:latin typeface="Noto Sans JP" panose="020B0200000000000000" pitchFamily="50" charset="-128"/>
                <a:ea typeface="Noto Sans JP" panose="020B0200000000000000" pitchFamily="50" charset="-128"/>
              </a:rPr>
              <a:t>経費やご寄付、事務所経費等のお支払いにもご利用いただけます。</a:t>
            </a:r>
          </a:p>
          <a:p>
            <a:pPr>
              <a:lnSpc>
                <a:spcPct val="100000"/>
              </a:lnSpc>
            </a:pPr>
            <a:r>
              <a:rPr lang="ja-JP" altLang="en-US" sz="3200" dirty="0">
                <a:latin typeface="Noto Sans JP" panose="020B0200000000000000" pitchFamily="50" charset="-128"/>
                <a:ea typeface="Noto Sans JP" panose="020B0200000000000000" pitchFamily="50" charset="-128"/>
              </a:rPr>
              <a:t>年会費無料、手数料は一切掛かりません。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2703294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61B82B4A-8B81-0500-62B0-8F99AB0442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3910" y="2331419"/>
            <a:ext cx="2857500" cy="2286000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BBCD62C-D2DB-7D69-7663-24D3D8F04A45}"/>
              </a:ext>
            </a:extLst>
          </p:cNvPr>
          <p:cNvSpPr txBox="1"/>
          <p:nvPr/>
        </p:nvSpPr>
        <p:spPr>
          <a:xfrm>
            <a:off x="1677317" y="4825548"/>
            <a:ext cx="375938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dirty="0">
                <a:latin typeface="Noto Sans JP" panose="020B0200000000000000" pitchFamily="50" charset="-128"/>
                <a:ea typeface="Noto Sans JP" panose="020B0200000000000000" pitchFamily="50" charset="-128"/>
              </a:rPr>
              <a:t>https://my.rotary.org/ja/member-center/rotary-credit-card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CD25E21-41AC-B889-5A39-A413017E87ED}"/>
              </a:ext>
            </a:extLst>
          </p:cNvPr>
          <p:cNvSpPr txBox="1"/>
          <p:nvPr/>
        </p:nvSpPr>
        <p:spPr>
          <a:xfrm>
            <a:off x="1828799" y="952821"/>
            <a:ext cx="344887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 dirty="0">
                <a:latin typeface="Noto Sans JP" panose="020B0200000000000000" pitchFamily="50" charset="-128"/>
                <a:ea typeface="Noto Sans JP" panose="020B0200000000000000" pitchFamily="50" charset="-128"/>
              </a:rPr>
              <a:t>ロータリーのクレジットカード</a:t>
            </a: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9A3B7D9D-DD14-769E-37F8-E39FA7819E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2642" y="2352765"/>
            <a:ext cx="2805975" cy="2244779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C84EB84-1B60-3A57-FA45-C1F13D49BEC9}"/>
              </a:ext>
            </a:extLst>
          </p:cNvPr>
          <p:cNvSpPr txBox="1"/>
          <p:nvPr/>
        </p:nvSpPr>
        <p:spPr>
          <a:xfrm>
            <a:off x="6766067" y="4792188"/>
            <a:ext cx="340415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dirty="0">
                <a:latin typeface="Noto Sans JP" panose="020B0200000000000000" pitchFamily="50" charset="-128"/>
                <a:ea typeface="Noto Sans JP" panose="020B0200000000000000" pitchFamily="50" charset="-128"/>
              </a:rPr>
              <a:t>https://www.diners.co.jp/ja/entry_form/lp/rotary/index.html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FD8D7ED-79A5-6DF2-0ABB-D848D0734696}"/>
              </a:ext>
            </a:extLst>
          </p:cNvPr>
          <p:cNvSpPr txBox="1"/>
          <p:nvPr/>
        </p:nvSpPr>
        <p:spPr>
          <a:xfrm>
            <a:off x="5402331" y="969267"/>
            <a:ext cx="6097656" cy="1110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>
              <a:lnSpc>
                <a:spcPts val="4051"/>
              </a:lnSpc>
              <a:spcAft>
                <a:spcPts val="3600"/>
              </a:spcAft>
            </a:pPr>
            <a:r>
              <a:rPr lang="ja-JP" altLang="en-US" sz="3200" dirty="0">
                <a:solidFill>
                  <a:srgbClr val="EEA71E"/>
                </a:solidFill>
                <a:latin typeface="Noto Sans JP" panose="020B0200000000000000" pitchFamily="50" charset="-128"/>
                <a:ea typeface="Noto Sans JP" panose="020B0200000000000000" pitchFamily="50" charset="-128"/>
              </a:rPr>
              <a:t>ロータリー ダイナースクラブ</a:t>
            </a:r>
            <a:br>
              <a:rPr lang="ja-JP" altLang="en-US" sz="3200" dirty="0">
                <a:solidFill>
                  <a:srgbClr val="EEA71E"/>
                </a:solidFill>
                <a:latin typeface="Noto Sans JP" panose="020B0200000000000000" pitchFamily="50" charset="-128"/>
                <a:ea typeface="Noto Sans JP" panose="020B0200000000000000" pitchFamily="50" charset="-128"/>
              </a:rPr>
            </a:br>
            <a:r>
              <a:rPr lang="ja-JP" altLang="en-US" sz="3200" dirty="0">
                <a:solidFill>
                  <a:srgbClr val="EEA71E"/>
                </a:solidFill>
                <a:latin typeface="Noto Sans JP" panose="020B0200000000000000" pitchFamily="50" charset="-128"/>
                <a:ea typeface="Noto Sans JP" panose="020B0200000000000000" pitchFamily="50" charset="-128"/>
              </a:rPr>
              <a:t>お申し込みはこちらから</a:t>
            </a:r>
          </a:p>
        </p:txBody>
      </p:sp>
    </p:spTree>
    <p:extLst>
      <p:ext uri="{BB962C8B-B14F-4D97-AF65-F5344CB8AC3E}">
        <p14:creationId xmlns:p14="http://schemas.microsoft.com/office/powerpoint/2010/main" val="34249167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イオン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52</TotalTime>
  <Words>127</Words>
  <Application>Microsoft Office PowerPoint</Application>
  <PresentationFormat>ワイド画面</PresentationFormat>
  <Paragraphs>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Noto Sans JP</vt:lpstr>
      <vt:lpstr>Century Gothic</vt:lpstr>
      <vt:lpstr>Wingdings 3</vt:lpstr>
      <vt:lpstr>イオン</vt:lpstr>
      <vt:lpstr>ロータリーのクレジットカード・プログラム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英一 中村</dc:creator>
  <cp:lastModifiedBy>英一 中村</cp:lastModifiedBy>
  <cp:revision>1</cp:revision>
  <dcterms:created xsi:type="dcterms:W3CDTF">2025-07-25T17:47:46Z</dcterms:created>
  <dcterms:modified xsi:type="dcterms:W3CDTF">2025-07-25T18:40:38Z</dcterms:modified>
</cp:coreProperties>
</file>