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9" r:id="rId4"/>
    <p:sldMasterId id="2147483697" r:id="rId5"/>
    <p:sldMasterId id="2147483712" r:id="rId6"/>
  </p:sldMasterIdLst>
  <p:notesMasterIdLst>
    <p:notesMasterId r:id="rId36"/>
  </p:notesMasterIdLst>
  <p:sldIdLst>
    <p:sldId id="7740" r:id="rId7"/>
    <p:sldId id="8341" r:id="rId8"/>
    <p:sldId id="262" r:id="rId9"/>
    <p:sldId id="8348" r:id="rId10"/>
    <p:sldId id="8349" r:id="rId11"/>
    <p:sldId id="8350" r:id="rId12"/>
    <p:sldId id="8351" r:id="rId13"/>
    <p:sldId id="8352" r:id="rId14"/>
    <p:sldId id="8353" r:id="rId15"/>
    <p:sldId id="8354" r:id="rId16"/>
    <p:sldId id="2351" r:id="rId17"/>
    <p:sldId id="2352" r:id="rId18"/>
    <p:sldId id="7736" r:id="rId19"/>
    <p:sldId id="7739" r:id="rId20"/>
    <p:sldId id="871" r:id="rId21"/>
    <p:sldId id="326" r:id="rId22"/>
    <p:sldId id="344" r:id="rId23"/>
    <p:sldId id="2377" r:id="rId24"/>
    <p:sldId id="8342" r:id="rId25"/>
    <p:sldId id="8343" r:id="rId26"/>
    <p:sldId id="8330" r:id="rId27"/>
    <p:sldId id="8344" r:id="rId28"/>
    <p:sldId id="8334" r:id="rId29"/>
    <p:sldId id="8335" r:id="rId30"/>
    <p:sldId id="8345" r:id="rId31"/>
    <p:sldId id="8355" r:id="rId32"/>
    <p:sldId id="2400" r:id="rId33"/>
    <p:sldId id="2434" r:id="rId34"/>
    <p:sldId id="8346" r:id="rId35"/>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546A"/>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7" autoAdjust="0"/>
    <p:restoredTop sz="93195" autoAdjust="0"/>
  </p:normalViewPr>
  <p:slideViewPr>
    <p:cSldViewPr snapToGrid="0">
      <p:cViewPr varScale="1">
        <p:scale>
          <a:sx n="107" d="100"/>
          <a:sy n="107" d="100"/>
        </p:scale>
        <p:origin x="1112" y="292"/>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51AB6B81-A76D-437F-9A36-CC387FEB2EFF}" type="datetimeFigureOut">
              <a:rPr kumimoji="1" lang="ja-JP" altLang="en-US" smtClean="0"/>
              <a:t>2025/7/21</a:t>
            </a:fld>
            <a:endParaRPr kumimoji="1" lang="ja-JP" altLang="en-US"/>
          </a:p>
        </p:txBody>
      </p:sp>
      <p:sp>
        <p:nvSpPr>
          <p:cNvPr id="4" name="スライド イメージ プレースホルダー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FF4EE0CA-0C9F-49A0-9388-BAE25D4D74AD}" type="slidenum">
              <a:rPr kumimoji="1" lang="ja-JP" altLang="en-US" smtClean="0"/>
              <a:t>‹#›</a:t>
            </a:fld>
            <a:endParaRPr kumimoji="1" lang="ja-JP" altLang="en-US"/>
          </a:p>
        </p:txBody>
      </p:sp>
    </p:spTree>
    <p:extLst>
      <p:ext uri="{BB962C8B-B14F-4D97-AF65-F5344CB8AC3E}">
        <p14:creationId xmlns:p14="http://schemas.microsoft.com/office/powerpoint/2010/main" val="317348514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895B6F3E-B54A-490A-9508-662DFD249861}" type="slidenum">
              <a:rPr kumimoji="1" lang="ja-JP" altLang="en-US" smtClean="0"/>
              <a:t>1</a:t>
            </a:fld>
            <a:endParaRPr kumimoji="1" lang="ja-JP" altLang="en-US"/>
          </a:p>
        </p:txBody>
      </p:sp>
    </p:spTree>
    <p:extLst>
      <p:ext uri="{BB962C8B-B14F-4D97-AF65-F5344CB8AC3E}">
        <p14:creationId xmlns:p14="http://schemas.microsoft.com/office/powerpoint/2010/main" val="96017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ja" b="0" i="0" u="none" baseline="0"/>
              <a:t>まず、いくつかの用語を確認したいと思います。 </a:t>
            </a:r>
            <a:endParaRPr lang="ja" b="1" baseline="0" dirty="0"/>
          </a:p>
          <a:p>
            <a:endParaRPr lang="ja" b="1" dirty="0"/>
          </a:p>
          <a:p>
            <a:pPr marL="0" lvl="1" algn="l" rtl="0" eaLnBrk="0" fontAlgn="base" hangingPunct="0">
              <a:spcBef>
                <a:spcPct val="30000"/>
              </a:spcBef>
              <a:spcAft>
                <a:spcPct val="0"/>
              </a:spcAft>
              <a:defRPr/>
            </a:pPr>
            <a:r>
              <a:rPr lang="ja" b="0" i="0" u="none" baseline="0"/>
              <a:t>ロータリーのロゴは、「公式ロゴ」と呼ばれます。この公式ロゴは、「Rotary」の文字とロータリーの歯車から構成されています。これとは別に、歯車から「ROTARY INTERNATIONAL」の文字が取り除かれた簡易ロゴもあります。どちらも国際ロータリーの公式ロゴとみなされます。 </a:t>
            </a:r>
            <a:endParaRPr lang="ja" dirty="0">
              <a:cs typeface="Noto Sans JP"/>
            </a:endParaRPr>
          </a:p>
          <a:p>
            <a:pPr lvl="1" algn="l" defTabSz="912937" rtl="0">
              <a:spcBef>
                <a:spcPct val="30000"/>
              </a:spcBef>
              <a:spcAft>
                <a:spcPct val="0"/>
              </a:spcAft>
              <a:defRPr/>
            </a:pPr>
            <a:endParaRPr lang="ja" dirty="0"/>
          </a:p>
          <a:p>
            <a:pPr algn="l" defTabSz="912937" rtl="0">
              <a:defRPr/>
            </a:pPr>
            <a:r>
              <a:rPr lang="ja" b="0" i="0" u="none" baseline="0"/>
              <a:t>続いて、「誇りのシンボル」があり、これは一般にロータリーの歯車として知られているものです。「誇りのシンボル」は、公式ロゴまたは簡易公式ロゴが使用されている場合にのみ、一緒に使用することができます。 </a:t>
            </a:r>
            <a:endParaRPr lang="ja" baseline="0" dirty="0">
              <a:cs typeface="Noto Sans JP"/>
            </a:endParaRPr>
          </a:p>
          <a:p>
            <a:pPr marL="0" marR="0" indent="0" algn="l" defTabSz="912937" rtl="0" eaLnBrk="1" fontAlgn="auto" latinLnBrk="0" hangingPunct="1">
              <a:lnSpc>
                <a:spcPct val="100000"/>
              </a:lnSpc>
              <a:spcBef>
                <a:spcPts val="0"/>
              </a:spcBef>
              <a:spcAft>
                <a:spcPts val="0"/>
              </a:spcAft>
              <a:buClrTx/>
              <a:buSzTx/>
              <a:buFontTx/>
              <a:buNone/>
              <a:tabLst/>
              <a:defRPr/>
            </a:pPr>
            <a:endParaRPr lang="ja" baseline="0" dirty="0"/>
          </a:p>
          <a:p>
            <a:pPr algn="l" defTabSz="912937" rtl="0">
              <a:defRPr/>
            </a:pPr>
            <a:r>
              <a:rPr lang="ja" b="0" i="0" u="none" baseline="0"/>
              <a:t>これらの要素が、ロータリーのビジュアルアイデンティティの基礎です。ロータリーのロゴは、適切に使用することで、地元でもたらしているインパクトと世界的な活動について効果的に伝えることができます。 </a:t>
            </a:r>
            <a:endParaRPr lang="ja" b="0" baseline="0" dirty="0">
              <a:cs typeface="Noto Sans JP"/>
            </a:endParaRPr>
          </a:p>
          <a:p>
            <a:pPr algn="l" defTabSz="912937" rtl="0">
              <a:defRPr/>
            </a:pPr>
            <a:endParaRPr lang="ja" altLang="en-US" baseline="0" dirty="0">
              <a:latin typeface="Noto Sans JP" panose="020B0604020202020204" pitchFamily="34" charset="0"/>
              <a:ea typeface="MS PMincho" charset="-128"/>
            </a:endParaRPr>
          </a:p>
          <a:p>
            <a:pPr marL="0" marR="0" indent="0" algn="l" defTabSz="912937" rtl="0" eaLnBrk="1" fontAlgn="auto" latinLnBrk="0" hangingPunct="1">
              <a:lnSpc>
                <a:spcPct val="100000"/>
              </a:lnSpc>
              <a:spcBef>
                <a:spcPts val="0"/>
              </a:spcBef>
              <a:spcAft>
                <a:spcPts val="0"/>
              </a:spcAft>
              <a:buClrTx/>
              <a:buSzTx/>
              <a:buFontTx/>
              <a:buNone/>
              <a:tabLst/>
              <a:defRPr/>
            </a:pPr>
            <a:endParaRPr lang="ja" dirty="0"/>
          </a:p>
          <a:p>
            <a:endParaRPr lang="ja" dirty="0"/>
          </a:p>
          <a:p>
            <a:endParaRPr lang="ja" dirty="0"/>
          </a:p>
          <a:p>
            <a:endParaRPr lang="ja" dirty="0"/>
          </a:p>
          <a:p>
            <a:endParaRPr lang="ja" altLang="en-US" dirty="0">
              <a:latin typeface="Noto Sans JP" panose="020B0604020202020204" pitchFamily="34" charset="0"/>
              <a:ea typeface="MS PMincho" charset="-128"/>
            </a:endParaRPr>
          </a:p>
          <a:p>
            <a:endParaRPr lang="ja"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sz="1200" b="0" i="0" u="none" strike="noStrike" kern="1200" cap="none" spc="0" normalizeH="0" baseline="0" noProof="0">
                <a:ln>
                  <a:noFill/>
                </a:ln>
                <a:solidFill>
                  <a:prstClr val="black"/>
                </a:solidFill>
                <a:effectLst/>
                <a:uLnTx/>
                <a:uFillTx/>
                <a:latin typeface="MS PMincho"/>
                <a:ea typeface="MS PMincho"/>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ja" alt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116648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spcBef>
                <a:spcPct val="30000"/>
              </a:spcBef>
              <a:spcAft>
                <a:spcPct val="0"/>
              </a:spcAft>
              <a:defRPr/>
            </a:pPr>
            <a:r>
              <a:rPr lang="ja" b="0" i="0" u="none" baseline="0"/>
              <a:t>クラブと地区は、ロータリーのロゴに、クラブ名または地区番号を入れて使用する必要があります。</a:t>
            </a:r>
            <a:r>
              <a:rPr lang="ja" b="0" i="0" u="none" baseline="0">
                <a:latin typeface="Noto Sans JP"/>
                <a:ea typeface="MS PMincho"/>
                <a:cs typeface="Noto Sans JP"/>
              </a:rPr>
              <a:t>これが、クラブや地区（または多地区合同組織）の公式のロータリーロゴとなります。</a:t>
            </a:r>
            <a:endParaRPr lang="ja"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827055-821E-4F6B-AAA9-2685E1493D9C}" type="slidenum">
              <a:rPr kumimoji="0" sz="1200" b="0" i="0" u="none" strike="noStrike" kern="1200" cap="none" spc="0" normalizeH="0" baseline="0" noProof="0">
                <a:ln>
                  <a:noFill/>
                </a:ln>
                <a:solidFill>
                  <a:prstClr val="black"/>
                </a:solidFill>
                <a:effectLst/>
                <a:uLnTx/>
                <a:uFillTx/>
                <a:latin typeface="MS PMincho"/>
                <a:ea typeface="MS PMincho"/>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ja" altLang="en-US" sz="1200" b="0" i="0" u="none" strike="noStrike" kern="1200" cap="none" spc="0" normalizeH="0" baseline="0" noProof="0">
              <a:ln>
                <a:noFill/>
              </a:ln>
              <a:solidFill>
                <a:prstClr val="black"/>
              </a:solidFill>
              <a:effectLst/>
              <a:uLnTx/>
              <a:uFillTx/>
              <a:latin typeface="MS PMincho"/>
              <a:ea typeface="MS PMincho"/>
            </a:endParaRPr>
          </a:p>
        </p:txBody>
      </p:sp>
    </p:spTree>
    <p:extLst>
      <p:ext uri="{BB962C8B-B14F-4D97-AF65-F5344CB8AC3E}">
        <p14:creationId xmlns:p14="http://schemas.microsoft.com/office/powerpoint/2010/main" val="3427063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ED9D188-F2FF-4BF9-9898-9FAD0BDC0452}" type="slidenum">
              <a:rPr kumimoji="1" lang="ja-JP" altLang="en-US" smtClean="0"/>
              <a:t>18</a:t>
            </a:fld>
            <a:endParaRPr kumimoji="1" lang="ja-JP" altLang="en-US"/>
          </a:p>
        </p:txBody>
      </p:sp>
    </p:spTree>
    <p:extLst>
      <p:ext uri="{BB962C8B-B14F-4D97-AF65-F5344CB8AC3E}">
        <p14:creationId xmlns:p14="http://schemas.microsoft.com/office/powerpoint/2010/main" val="37050594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メイリオ" panose="020B0604030504040204" pitchFamily="50" charset="-128"/>
                <a:ea typeface="メイリオ"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9453094" y="2"/>
            <a:ext cx="2738908" cy="365125"/>
          </a:xfrm>
          <a:prstGeom prst="rect">
            <a:avLst/>
          </a:prstGeom>
        </p:spPr>
        <p:txBody>
          <a:bodyPr/>
          <a:lstStyle>
            <a:lvl1pPr>
              <a:defRPr>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7" name="Slide Number Placeholder 5"/>
          <p:cNvSpPr>
            <a:spLocks noGrp="1"/>
          </p:cNvSpPr>
          <p:nvPr>
            <p:ph type="sldNum" sz="quarter" idx="4"/>
          </p:nvPr>
        </p:nvSpPr>
        <p:spPr>
          <a:xfrm>
            <a:off x="-1" y="6492875"/>
            <a:ext cx="66442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3502603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0902122" y="2"/>
            <a:ext cx="1289879"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7" name="Slide Number Placeholder 5"/>
          <p:cNvSpPr>
            <a:spLocks noGrp="1"/>
          </p:cNvSpPr>
          <p:nvPr>
            <p:ph type="sldNum" sz="quarter" idx="4"/>
          </p:nvPr>
        </p:nvSpPr>
        <p:spPr>
          <a:xfrm>
            <a:off x="1" y="6492876"/>
            <a:ext cx="83819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668656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0902122" y="2"/>
            <a:ext cx="1289879"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7" name="Slide Number Placeholder 5"/>
          <p:cNvSpPr>
            <a:spLocks noGrp="1"/>
          </p:cNvSpPr>
          <p:nvPr>
            <p:ph type="sldNum" sz="quarter" idx="4"/>
          </p:nvPr>
        </p:nvSpPr>
        <p:spPr>
          <a:xfrm>
            <a:off x="2" y="6513029"/>
            <a:ext cx="838200"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293856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0999" y="2142067"/>
            <a:ext cx="11506199" cy="4034896"/>
          </a:xfrm>
        </p:spPr>
        <p:txBody>
          <a:bodyPr>
            <a:normAutofit/>
          </a:bodyPr>
          <a:lstStyle>
            <a:lvl1pPr>
              <a:defRPr sz="2400">
                <a:solidFill>
                  <a:srgbClr val="333333"/>
                </a:solidFill>
              </a:defRPr>
            </a:lvl1pPr>
            <a:lvl2pPr marL="457200" indent="-228600">
              <a:defRPr sz="2000">
                <a:solidFill>
                  <a:srgbClr val="333333"/>
                </a:solidFill>
              </a:defRPr>
            </a:lvl2pPr>
            <a:lvl3pPr marL="685800" indent="-228600">
              <a:defRPr sz="1800">
                <a:solidFill>
                  <a:srgbClr val="333333"/>
                </a:solidFill>
              </a:defRPr>
            </a:lvl3pPr>
            <a:lvl4pPr marL="914400" indent="-228600">
              <a:defRPr sz="1600">
                <a:solidFill>
                  <a:srgbClr val="333333"/>
                </a:solidFill>
              </a:defRPr>
            </a:lvl4pPr>
            <a:lvl5pPr marL="1143000" indent="-228600">
              <a:defRPr sz="16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4"/>
            <a:ext cx="9144000" cy="184666"/>
          </a:xfrm>
          <a:prstGeom prst="rect">
            <a:avLst/>
          </a:prstGeom>
          <a:noFill/>
        </p:spPr>
        <p:txBody>
          <a:bodyPr wrap="square" rtlCol="0">
            <a:spAutoFit/>
          </a:bodyPr>
          <a:lstStyle/>
          <a:p>
            <a:r>
              <a:rPr lang="en-US" sz="60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11650133" y="115570"/>
            <a:ext cx="423334" cy="365125"/>
          </a:xfr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a:p>
        </p:txBody>
      </p:sp>
    </p:spTree>
    <p:extLst>
      <p:ext uri="{BB962C8B-B14F-4D97-AF65-F5344CB8AC3E}">
        <p14:creationId xmlns:p14="http://schemas.microsoft.com/office/powerpoint/2010/main" val="1066641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94811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7" name="フッター プレースホルダー 2"/>
          <p:cNvSpPr>
            <a:spLocks noGrp="1"/>
          </p:cNvSpPr>
          <p:nvPr>
            <p:ph type="ftr" sz="quarter" idx="11"/>
          </p:nvPr>
        </p:nvSpPr>
        <p:spPr>
          <a:xfrm>
            <a:off x="0" y="6486280"/>
            <a:ext cx="12192000" cy="365125"/>
          </a:xfrm>
        </p:spPr>
        <p:txBody>
          <a:bodyPr/>
          <a:lstStyle/>
          <a:p>
            <a:r>
              <a:rPr lang="en-US" altLang="ja-JP">
                <a:solidFill>
                  <a:srgbClr val="5B9BD5"/>
                </a:solidFill>
              </a:rPr>
              <a:t>Keiju Healthcare System</a:t>
            </a:r>
            <a:endParaRPr lang="ja-JP" altLang="en-US" dirty="0">
              <a:solidFill>
                <a:srgbClr val="5B9BD5"/>
              </a:solidFill>
            </a:endParaRPr>
          </a:p>
        </p:txBody>
      </p:sp>
      <p:sp>
        <p:nvSpPr>
          <p:cNvPr id="6" name="Slide Number Placeholder 5"/>
          <p:cNvSpPr>
            <a:spLocks noGrp="1"/>
          </p:cNvSpPr>
          <p:nvPr>
            <p:ph type="sldNum" sz="quarter" idx="4"/>
          </p:nvPr>
        </p:nvSpPr>
        <p:spPr>
          <a:xfrm>
            <a:off x="0" y="6486279"/>
            <a:ext cx="126670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fld id="{E3E7C319-E5B4-458F-9028-06A988648FEA}" type="slidenum">
              <a:rPr lang="ja-JP" altLang="en-US" smtClean="0">
                <a:solidFill>
                  <a:srgbClr val="5B9BD5">
                    <a:lumMod val="50000"/>
                  </a:srgbClr>
                </a:solidFill>
              </a:rPr>
              <a:pPr/>
              <a:t>‹#›</a:t>
            </a:fld>
            <a:endParaRPr lang="ja-JP" altLang="en-US" dirty="0">
              <a:solidFill>
                <a:srgbClr val="5B9BD5">
                  <a:lumMod val="50000"/>
                </a:srgbClr>
              </a:solidFill>
            </a:endParaRPr>
          </a:p>
        </p:txBody>
      </p:sp>
      <p:sp>
        <p:nvSpPr>
          <p:cNvPr id="5" name="正方形/長方形 4">
            <a:extLst>
              <a:ext uri="{FF2B5EF4-FFF2-40B4-BE49-F238E27FC236}">
                <a16:creationId xmlns:a16="http://schemas.microsoft.com/office/drawing/2014/main" id="{11133BD2-0A42-CC4E-891D-E0B7D6AC636D}"/>
              </a:ext>
            </a:extLst>
          </p:cNvPr>
          <p:cNvSpPr/>
          <p:nvPr userDrawn="1"/>
        </p:nvSpPr>
        <p:spPr>
          <a:xfrm>
            <a:off x="896963" y="1136346"/>
            <a:ext cx="10398076" cy="5139869"/>
          </a:xfrm>
          <a:prstGeom prst="rect">
            <a:avLst/>
          </a:prstGeom>
          <a:ln>
            <a:noFill/>
          </a:ln>
        </p:spPr>
        <p:txBody>
          <a:bodyPr wrap="square">
            <a:spAutoFit/>
          </a:bodyPr>
          <a:lstStyle/>
          <a:p>
            <a:pPr>
              <a:lnSpc>
                <a:spcPct val="100000"/>
              </a:lnSpc>
              <a:spcBef>
                <a:spcPts val="1200"/>
              </a:spcBef>
            </a:pPr>
            <a:r>
              <a:rPr lang="en-US" altLang="ja-JP" sz="1600" dirty="0"/>
              <a:t>1994     </a:t>
            </a:r>
            <a:r>
              <a:rPr lang="ja-JP" altLang="en-US" sz="1600" dirty="0"/>
              <a:t>　物の管理　　　　　　　　</a:t>
            </a:r>
            <a:r>
              <a:rPr lang="en-US" altLang="ja-JP" sz="1600" dirty="0"/>
              <a:t>SPD</a:t>
            </a:r>
            <a:r>
              <a:rPr lang="ja-JP" altLang="en-US" sz="1600" dirty="0"/>
              <a:t>（診療材料・薬）</a:t>
            </a:r>
          </a:p>
          <a:p>
            <a:pPr>
              <a:lnSpc>
                <a:spcPct val="100000"/>
              </a:lnSpc>
              <a:spcBef>
                <a:spcPts val="1200"/>
              </a:spcBef>
            </a:pPr>
            <a:r>
              <a:rPr lang="en-US" altLang="ja-JP" sz="1600" dirty="0"/>
              <a:t>1997     </a:t>
            </a:r>
            <a:r>
              <a:rPr lang="ja-JP" altLang="en-US" sz="1600" dirty="0"/>
              <a:t>　情報の管理　　　　　　　統合オーダリングシステム</a:t>
            </a:r>
          </a:p>
          <a:p>
            <a:pPr>
              <a:lnSpc>
                <a:spcPct val="100000"/>
              </a:lnSpc>
              <a:spcBef>
                <a:spcPts val="1200"/>
              </a:spcBef>
            </a:pPr>
            <a:r>
              <a:rPr lang="en-US" altLang="ja-JP" sz="1600" dirty="0"/>
              <a:t>1998     </a:t>
            </a:r>
            <a:r>
              <a:rPr lang="ja-JP" altLang="en-US" sz="1600" dirty="0"/>
              <a:t>　情報の共有　　　　　　　施設間連携</a:t>
            </a:r>
            <a:endParaRPr lang="en-US" altLang="ja-JP" sz="1600" dirty="0"/>
          </a:p>
          <a:p>
            <a:pPr>
              <a:lnSpc>
                <a:spcPct val="100000"/>
              </a:lnSpc>
              <a:spcBef>
                <a:spcPts val="1200"/>
              </a:spcBef>
            </a:pPr>
            <a:r>
              <a:rPr lang="en-US" altLang="ja-JP" sz="1600" dirty="0"/>
              <a:t>2000     </a:t>
            </a:r>
            <a:r>
              <a:rPr lang="ja-JP" altLang="en-US" sz="1600" dirty="0"/>
              <a:t>　情報の集約　　　　　　　</a:t>
            </a:r>
            <a:r>
              <a:rPr lang="ja-JP" altLang="en-US" sz="1600" dirty="0" err="1"/>
              <a:t>けいじゅ</a:t>
            </a:r>
            <a:r>
              <a:rPr lang="ja-JP" altLang="en-US" sz="1600" dirty="0"/>
              <a:t>サービスセンター開設（医療介護初）</a:t>
            </a:r>
          </a:p>
          <a:p>
            <a:pPr>
              <a:lnSpc>
                <a:spcPct val="100000"/>
              </a:lnSpc>
              <a:spcBef>
                <a:spcPts val="1200"/>
              </a:spcBef>
            </a:pPr>
            <a:r>
              <a:rPr lang="en-US" altLang="ja-JP" sz="1600" dirty="0"/>
              <a:t>2002     </a:t>
            </a:r>
            <a:r>
              <a:rPr lang="ja-JP" altLang="en-US" sz="1600" dirty="0"/>
              <a:t>　情報の質向上　　　　　　電子カルテ</a:t>
            </a:r>
          </a:p>
          <a:p>
            <a:pPr>
              <a:lnSpc>
                <a:spcPct val="100000"/>
              </a:lnSpc>
              <a:spcBef>
                <a:spcPts val="1200"/>
              </a:spcBef>
            </a:pPr>
            <a:r>
              <a:rPr lang="en-US" altLang="ja-JP" sz="1600" dirty="0"/>
              <a:t>2003     </a:t>
            </a:r>
            <a:r>
              <a:rPr lang="ja-JP" altLang="en-US" sz="1600" dirty="0"/>
              <a:t>　食の管理　　　　　　　　セントラルキッチン（</a:t>
            </a:r>
            <a:r>
              <a:rPr lang="en-US" altLang="ja-JP" sz="1600" dirty="0"/>
              <a:t>HACCAP</a:t>
            </a:r>
            <a:r>
              <a:rPr lang="ja-JP" altLang="en-US" sz="1600" dirty="0"/>
              <a:t>対応）</a:t>
            </a:r>
          </a:p>
          <a:p>
            <a:pPr>
              <a:lnSpc>
                <a:spcPct val="100000"/>
              </a:lnSpc>
              <a:spcBef>
                <a:spcPts val="1200"/>
              </a:spcBef>
            </a:pPr>
            <a:r>
              <a:rPr lang="en-US" altLang="ja-JP" sz="1600" dirty="0"/>
              <a:t>2006     </a:t>
            </a:r>
            <a:r>
              <a:rPr lang="ja-JP" altLang="en-US" sz="1600" dirty="0"/>
              <a:t>　グループ内情報再統合　　医療・介護・福祉カルテ統合</a:t>
            </a:r>
          </a:p>
          <a:p>
            <a:pPr>
              <a:lnSpc>
                <a:spcPct val="100000"/>
              </a:lnSpc>
              <a:spcBef>
                <a:spcPts val="1200"/>
              </a:spcBef>
            </a:pPr>
            <a:r>
              <a:rPr lang="en-US" altLang="ja-JP" sz="1600" dirty="0"/>
              <a:t>2014     </a:t>
            </a:r>
            <a:r>
              <a:rPr lang="ja-JP" altLang="en-US" sz="1600" dirty="0"/>
              <a:t>　ユニバーサルな環境　　　仮想化環境構築</a:t>
            </a:r>
            <a:endParaRPr lang="en-US" altLang="ja-JP" sz="1600" dirty="0"/>
          </a:p>
          <a:p>
            <a:pPr>
              <a:lnSpc>
                <a:spcPct val="100000"/>
              </a:lnSpc>
              <a:spcBef>
                <a:spcPts val="1200"/>
              </a:spcBef>
            </a:pPr>
            <a:r>
              <a:rPr lang="en-US" altLang="ja-JP" sz="1600" dirty="0"/>
              <a:t>2017     </a:t>
            </a:r>
            <a:r>
              <a:rPr lang="ja-JP" altLang="en-US" sz="1600" dirty="0"/>
              <a:t>　患者との情報共有　　　　</a:t>
            </a:r>
            <a:r>
              <a:rPr lang="en-US" altLang="ja-JP" sz="1600" dirty="0"/>
              <a:t>PHR</a:t>
            </a:r>
            <a:r>
              <a:rPr lang="ja-JP" altLang="en-US" sz="1600" dirty="0"/>
              <a:t>（</a:t>
            </a:r>
            <a:r>
              <a:rPr lang="en-US" altLang="ja-JP" sz="1600" dirty="0"/>
              <a:t>Personal Health Record</a:t>
            </a:r>
            <a:r>
              <a:rPr lang="ja-JP" altLang="en-US" sz="1600" dirty="0"/>
              <a:t>）カルテコ</a:t>
            </a:r>
            <a:endParaRPr lang="en-US" altLang="ja-JP" sz="1600" dirty="0"/>
          </a:p>
          <a:p>
            <a:pPr>
              <a:lnSpc>
                <a:spcPct val="100000"/>
              </a:lnSpc>
              <a:spcBef>
                <a:spcPts val="1200"/>
              </a:spcBef>
            </a:pPr>
            <a:r>
              <a:rPr lang="en-US" altLang="ja-JP" sz="1600" dirty="0"/>
              <a:t>2018     </a:t>
            </a:r>
            <a:r>
              <a:rPr lang="ja-JP" altLang="en-US" sz="1600" dirty="0"/>
              <a:t>　</a:t>
            </a:r>
            <a:r>
              <a:rPr lang="ja-JP" altLang="en-US" sz="1600"/>
              <a:t>働き方改革　　　　　　　</a:t>
            </a:r>
            <a:r>
              <a:rPr lang="ja-JP" altLang="en-US" sz="1600" dirty="0"/>
              <a:t>健康経営優良法人（ホワイト</a:t>
            </a:r>
            <a:r>
              <a:rPr lang="en-US" altLang="ja-JP" sz="1600" dirty="0"/>
              <a:t>500</a:t>
            </a:r>
            <a:r>
              <a:rPr lang="ja-JP" altLang="en-US" sz="1600" dirty="0"/>
              <a:t>）</a:t>
            </a:r>
            <a:endParaRPr lang="en-US" altLang="ja-JP" sz="1600" dirty="0"/>
          </a:p>
          <a:p>
            <a:pPr marL="342900" indent="-342900">
              <a:lnSpc>
                <a:spcPct val="100000"/>
              </a:lnSpc>
              <a:spcBef>
                <a:spcPts val="1200"/>
              </a:spcBef>
              <a:buAutoNum type="arabicPlain" startAt="2019"/>
            </a:pPr>
            <a:r>
              <a:rPr lang="ja-JP" altLang="en-US" sz="1600" dirty="0"/>
              <a:t>　　 </a:t>
            </a:r>
            <a:r>
              <a:rPr lang="ja-JP" altLang="en-US" sz="1600"/>
              <a:t>働き方改革・</a:t>
            </a:r>
            <a:r>
              <a:rPr lang="ja-JP" altLang="en-US" sz="1600" dirty="0"/>
              <a:t>生産性向上　</a:t>
            </a:r>
            <a:r>
              <a:rPr lang="en-US" altLang="ja-JP" sz="1600" dirty="0"/>
              <a:t>AI</a:t>
            </a:r>
            <a:r>
              <a:rPr lang="ja-JP" altLang="en-US" sz="1600" dirty="0"/>
              <a:t>問診、</a:t>
            </a:r>
            <a:r>
              <a:rPr lang="ja-JP" altLang="en-US" sz="1600" dirty="0" err="1"/>
              <a:t>けいじゅ</a:t>
            </a:r>
            <a:r>
              <a:rPr lang="ja-JP" altLang="en-US" sz="1600" dirty="0"/>
              <a:t>心の相談室開設</a:t>
            </a:r>
            <a:endParaRPr lang="en-US" altLang="ja-JP" sz="1600" dirty="0"/>
          </a:p>
          <a:p>
            <a:pPr marL="342900" indent="-342900">
              <a:lnSpc>
                <a:spcPct val="100000"/>
              </a:lnSpc>
              <a:spcBef>
                <a:spcPts val="1200"/>
              </a:spcBef>
              <a:buAutoNum type="arabicPlain" startAt="2019"/>
            </a:pPr>
            <a:r>
              <a:rPr lang="ja-JP" altLang="en-US" sz="1600" dirty="0"/>
              <a:t>　　 健康経営                             　 </a:t>
            </a:r>
            <a:r>
              <a:rPr lang="ja-JP" altLang="en-US" sz="1600" dirty="0" err="1"/>
              <a:t>けいじゅ</a:t>
            </a:r>
            <a:r>
              <a:rPr lang="ja-JP" altLang="en-US" sz="1600" dirty="0"/>
              <a:t>健康保険</a:t>
            </a:r>
            <a:r>
              <a:rPr lang="ja-JP" altLang="en-US" sz="1600"/>
              <a:t>組合設立</a:t>
            </a:r>
            <a:endParaRPr lang="en-US" altLang="ja-JP" sz="1600" dirty="0"/>
          </a:p>
          <a:p>
            <a:pPr marL="342900" indent="-342900">
              <a:lnSpc>
                <a:spcPct val="100000"/>
              </a:lnSpc>
              <a:spcBef>
                <a:spcPts val="1200"/>
              </a:spcBef>
              <a:buAutoNum type="arabicPlain" startAt="2019"/>
            </a:pPr>
            <a:r>
              <a:rPr lang="ja-JP" altLang="en-US" sz="1600"/>
              <a:t>　　定年制廃止　　　　　　　人生</a:t>
            </a:r>
            <a:r>
              <a:rPr lang="en-US" altLang="ja-JP" sz="1600" dirty="0"/>
              <a:t>100</a:t>
            </a:r>
            <a:r>
              <a:rPr lang="ja-JP" altLang="en-US" sz="1600"/>
              <a:t>年プロジェクト</a:t>
            </a:r>
            <a:endParaRPr lang="en-US" altLang="ja-JP" sz="1600" dirty="0"/>
          </a:p>
        </p:txBody>
      </p:sp>
    </p:spTree>
    <p:extLst>
      <p:ext uri="{BB962C8B-B14F-4D97-AF65-F5344CB8AC3E}">
        <p14:creationId xmlns:p14="http://schemas.microsoft.com/office/powerpoint/2010/main" val="36170828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2_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7" name="フッター プレースホルダー 2"/>
          <p:cNvSpPr>
            <a:spLocks noGrp="1"/>
          </p:cNvSpPr>
          <p:nvPr>
            <p:ph type="ftr" sz="quarter" idx="11"/>
          </p:nvPr>
        </p:nvSpPr>
        <p:spPr>
          <a:xfrm>
            <a:off x="0" y="6486280"/>
            <a:ext cx="12192000" cy="365125"/>
          </a:xfrm>
        </p:spPr>
        <p:txBody>
          <a:bodyPr/>
          <a:lstStyle/>
          <a:p>
            <a:r>
              <a:rPr lang="en-US" altLang="ja-JP">
                <a:solidFill>
                  <a:srgbClr val="5B9BD5"/>
                </a:solidFill>
              </a:rPr>
              <a:t>Keiju Healthcare System</a:t>
            </a:r>
            <a:endParaRPr lang="ja-JP" altLang="en-US" dirty="0">
              <a:solidFill>
                <a:srgbClr val="5B9BD5"/>
              </a:solidFill>
            </a:endParaRPr>
          </a:p>
        </p:txBody>
      </p:sp>
      <p:sp>
        <p:nvSpPr>
          <p:cNvPr id="6" name="Slide Number Placeholder 5"/>
          <p:cNvSpPr>
            <a:spLocks noGrp="1"/>
          </p:cNvSpPr>
          <p:nvPr>
            <p:ph type="sldNum" sz="quarter" idx="4"/>
          </p:nvPr>
        </p:nvSpPr>
        <p:spPr>
          <a:xfrm>
            <a:off x="0" y="6486279"/>
            <a:ext cx="126670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fld id="{E3E7C319-E5B4-458F-9028-06A988648FEA}" type="slidenum">
              <a:rPr lang="ja-JP" altLang="en-US" smtClean="0">
                <a:solidFill>
                  <a:srgbClr val="5B9BD5">
                    <a:lumMod val="50000"/>
                  </a:srgbClr>
                </a:solidFill>
              </a:rPr>
              <a:pPr/>
              <a:t>‹#›</a:t>
            </a:fld>
            <a:endParaRPr lang="ja-JP" altLang="en-US" dirty="0">
              <a:solidFill>
                <a:srgbClr val="5B9BD5">
                  <a:lumMod val="50000"/>
                </a:srgbClr>
              </a:solidFill>
            </a:endParaRPr>
          </a:p>
        </p:txBody>
      </p:sp>
    </p:spTree>
    <p:extLst>
      <p:ext uri="{BB962C8B-B14F-4D97-AF65-F5344CB8AC3E}">
        <p14:creationId xmlns:p14="http://schemas.microsoft.com/office/powerpoint/2010/main" val="2186939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3769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45ABFB-D8A7-7818-1901-51245BFC628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E6527DC-513D-885E-9E6F-9FD3806A72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92D9785-86C1-6ADD-A5B0-1226ADE8FC09}"/>
              </a:ext>
            </a:extLst>
          </p:cNvPr>
          <p:cNvSpPr>
            <a:spLocks noGrp="1"/>
          </p:cNvSpPr>
          <p:nvPr>
            <p:ph type="dt" sz="half" idx="10"/>
          </p:nvPr>
        </p:nvSpPr>
        <p:spPr/>
        <p:txBody>
          <a:bodyPr/>
          <a:lstStyle/>
          <a:p>
            <a:fld id="{901D34BB-5F9E-47D5-8730-2AB93F0E8450}" type="datetimeFigureOut">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7726B5D0-072C-CEEC-BB78-FF2FABFBDD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5F6BCAC-FB1A-9021-F360-2B42E5DE99FC}"/>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10580312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0B3539-B4D0-90CA-A4AA-B68D3C803EA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0F949AE-9ACD-3E93-7AC2-04E0F6C4AF5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99EF251-F1B5-AF47-9979-DB6D8C5F8A1F}"/>
              </a:ext>
            </a:extLst>
          </p:cNvPr>
          <p:cNvSpPr>
            <a:spLocks noGrp="1"/>
          </p:cNvSpPr>
          <p:nvPr>
            <p:ph type="dt" sz="half" idx="10"/>
          </p:nvPr>
        </p:nvSpPr>
        <p:spPr/>
        <p:txBody>
          <a:bodyPr/>
          <a:lstStyle/>
          <a:p>
            <a:fld id="{901D34BB-5F9E-47D5-8730-2AB93F0E8450}" type="datetimeFigureOut">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397DC543-D8ED-C076-C1A4-1896B9D3BED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44197D6-F639-E31D-9C58-92A5CE283484}"/>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3715835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758BC9-9F8A-C963-9871-A3107AC9585E}"/>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051A0E5-8E61-F2F7-CB84-01FE67F1DC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6CB25C3-DEAA-C02E-194B-A747CE54873C}"/>
              </a:ext>
            </a:extLst>
          </p:cNvPr>
          <p:cNvSpPr>
            <a:spLocks noGrp="1"/>
          </p:cNvSpPr>
          <p:nvPr>
            <p:ph type="dt" sz="half" idx="10"/>
          </p:nvPr>
        </p:nvSpPr>
        <p:spPr/>
        <p:txBody>
          <a:bodyPr/>
          <a:lstStyle/>
          <a:p>
            <a:fld id="{901D34BB-5F9E-47D5-8730-2AB93F0E8450}" type="datetimeFigureOut">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FC7BBB54-7640-27D5-BD54-AA50DA231AA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468827-539C-C59F-01BE-FC6551E8FC5C}"/>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209852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Slide Number Placeholder 5"/>
          <p:cNvSpPr>
            <a:spLocks noGrp="1"/>
          </p:cNvSpPr>
          <p:nvPr>
            <p:ph type="sldNum" sz="quarter" idx="4"/>
          </p:nvPr>
        </p:nvSpPr>
        <p:spPr>
          <a:xfrm>
            <a:off x="2" y="6513066"/>
            <a:ext cx="677576"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3886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1FE40F-27AD-740E-9C6D-C7E9F2685D9C}"/>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3BCE1B4F-5E67-5EA4-6200-DD16528F21E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E8829E4-DEA5-2067-4BEB-172F3BAE2382}"/>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3EF093F-6314-3FC2-3F65-427E1F81199E}"/>
              </a:ext>
            </a:extLst>
          </p:cNvPr>
          <p:cNvSpPr>
            <a:spLocks noGrp="1"/>
          </p:cNvSpPr>
          <p:nvPr>
            <p:ph type="dt" sz="half" idx="10"/>
          </p:nvPr>
        </p:nvSpPr>
        <p:spPr/>
        <p:txBody>
          <a:bodyPr/>
          <a:lstStyle/>
          <a:p>
            <a:fld id="{901D34BB-5F9E-47D5-8730-2AB93F0E8450}" type="datetimeFigureOut">
              <a:rPr kumimoji="1" lang="ja-JP" altLang="en-US" smtClean="0"/>
              <a:t>2025/7/21</a:t>
            </a:fld>
            <a:endParaRPr kumimoji="1" lang="ja-JP" altLang="en-US"/>
          </a:p>
        </p:txBody>
      </p:sp>
      <p:sp>
        <p:nvSpPr>
          <p:cNvPr id="6" name="フッター プレースホルダー 5">
            <a:extLst>
              <a:ext uri="{FF2B5EF4-FFF2-40B4-BE49-F238E27FC236}">
                <a16:creationId xmlns:a16="http://schemas.microsoft.com/office/drawing/2014/main" id="{20C007DB-5B5F-D14B-7837-DBA2E11F987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1BDC46F-5F62-1BB0-5DFF-282B717EE81D}"/>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24143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C49BFC-B5EA-5E1C-E264-F7CF5C3797C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79FFF40-A992-B005-EEB1-791A9EDC12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D078991-0E29-E5BF-42E2-A83A0F014ABA}"/>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91FAD218-0CD0-EC41-34E1-2F7FEE62BB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1259349-D274-EEDC-2EA9-2A0E3CD5882F}"/>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3ADCAE1-29EA-2E61-A75A-E70ACBEE326C}"/>
              </a:ext>
            </a:extLst>
          </p:cNvPr>
          <p:cNvSpPr>
            <a:spLocks noGrp="1"/>
          </p:cNvSpPr>
          <p:nvPr>
            <p:ph type="dt" sz="half" idx="10"/>
          </p:nvPr>
        </p:nvSpPr>
        <p:spPr/>
        <p:txBody>
          <a:bodyPr/>
          <a:lstStyle/>
          <a:p>
            <a:fld id="{901D34BB-5F9E-47D5-8730-2AB93F0E8450}" type="datetimeFigureOut">
              <a:rPr kumimoji="1" lang="ja-JP" altLang="en-US" smtClean="0"/>
              <a:t>2025/7/21</a:t>
            </a:fld>
            <a:endParaRPr kumimoji="1" lang="ja-JP" altLang="en-US"/>
          </a:p>
        </p:txBody>
      </p:sp>
      <p:sp>
        <p:nvSpPr>
          <p:cNvPr id="8" name="フッター プレースホルダー 7">
            <a:extLst>
              <a:ext uri="{FF2B5EF4-FFF2-40B4-BE49-F238E27FC236}">
                <a16:creationId xmlns:a16="http://schemas.microsoft.com/office/drawing/2014/main" id="{0A9B98B0-4078-5576-6BFA-96F9B3EC76B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81AC1D83-683E-FB3E-5FEE-DFB8C0C3561D}"/>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2523175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DFE68B-A579-BEFE-1B53-92F4B75FB9A2}"/>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ECCFCE8-DDC4-345C-D667-1421C6837D30}"/>
              </a:ext>
            </a:extLst>
          </p:cNvPr>
          <p:cNvSpPr>
            <a:spLocks noGrp="1"/>
          </p:cNvSpPr>
          <p:nvPr>
            <p:ph type="dt" sz="half" idx="10"/>
          </p:nvPr>
        </p:nvSpPr>
        <p:spPr/>
        <p:txBody>
          <a:bodyPr/>
          <a:lstStyle/>
          <a:p>
            <a:fld id="{901D34BB-5F9E-47D5-8730-2AB93F0E8450}" type="datetimeFigureOut">
              <a:rPr kumimoji="1" lang="ja-JP" altLang="en-US" smtClean="0"/>
              <a:t>2025/7/21</a:t>
            </a:fld>
            <a:endParaRPr kumimoji="1" lang="ja-JP" altLang="en-US"/>
          </a:p>
        </p:txBody>
      </p:sp>
      <p:sp>
        <p:nvSpPr>
          <p:cNvPr id="4" name="フッター プレースホルダー 3">
            <a:extLst>
              <a:ext uri="{FF2B5EF4-FFF2-40B4-BE49-F238E27FC236}">
                <a16:creationId xmlns:a16="http://schemas.microsoft.com/office/drawing/2014/main" id="{EF21619A-C2F4-1C70-0FBD-FE44015BB6AE}"/>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F005ED70-C262-ECAE-BF95-120F62AF445F}"/>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15854684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77053A0-642A-516E-E0EA-180A6208C19E}"/>
              </a:ext>
            </a:extLst>
          </p:cNvPr>
          <p:cNvSpPr>
            <a:spLocks noGrp="1"/>
          </p:cNvSpPr>
          <p:nvPr>
            <p:ph type="dt" sz="half" idx="10"/>
          </p:nvPr>
        </p:nvSpPr>
        <p:spPr/>
        <p:txBody>
          <a:bodyPr/>
          <a:lstStyle/>
          <a:p>
            <a:fld id="{901D34BB-5F9E-47D5-8730-2AB93F0E8450}" type="datetimeFigureOut">
              <a:rPr kumimoji="1" lang="ja-JP" altLang="en-US" smtClean="0"/>
              <a:t>2025/7/21</a:t>
            </a:fld>
            <a:endParaRPr kumimoji="1" lang="ja-JP" altLang="en-US"/>
          </a:p>
        </p:txBody>
      </p:sp>
      <p:sp>
        <p:nvSpPr>
          <p:cNvPr id="3" name="フッター プレースホルダー 2">
            <a:extLst>
              <a:ext uri="{FF2B5EF4-FFF2-40B4-BE49-F238E27FC236}">
                <a16:creationId xmlns:a16="http://schemas.microsoft.com/office/drawing/2014/main" id="{86019465-22EE-013C-5E69-AE477052D993}"/>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D9FE963-C3AC-CAFF-9D99-627365FA2410}"/>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21953879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B44BA4-4164-6CB4-9DCF-B9CBDC636DA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F4F8128-9845-29A9-A9D1-CC56D28E104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9B709FF-824A-9124-B008-E60BAC7A0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F42967B-272D-ACD0-9D23-6D10C1CD458A}"/>
              </a:ext>
            </a:extLst>
          </p:cNvPr>
          <p:cNvSpPr>
            <a:spLocks noGrp="1"/>
          </p:cNvSpPr>
          <p:nvPr>
            <p:ph type="dt" sz="half" idx="10"/>
          </p:nvPr>
        </p:nvSpPr>
        <p:spPr/>
        <p:txBody>
          <a:bodyPr/>
          <a:lstStyle/>
          <a:p>
            <a:fld id="{901D34BB-5F9E-47D5-8730-2AB93F0E8450}" type="datetimeFigureOut">
              <a:rPr kumimoji="1" lang="ja-JP" altLang="en-US" smtClean="0"/>
              <a:t>2025/7/21</a:t>
            </a:fld>
            <a:endParaRPr kumimoji="1" lang="ja-JP" altLang="en-US"/>
          </a:p>
        </p:txBody>
      </p:sp>
      <p:sp>
        <p:nvSpPr>
          <p:cNvPr id="6" name="フッター プレースホルダー 5">
            <a:extLst>
              <a:ext uri="{FF2B5EF4-FFF2-40B4-BE49-F238E27FC236}">
                <a16:creationId xmlns:a16="http://schemas.microsoft.com/office/drawing/2014/main" id="{662C54C9-FE8C-A78B-3A80-27616B3DBA2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7DB2F76-6D34-E15E-0D75-F5877885BC2F}"/>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3395856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E30ED88-A037-A5AB-4CD1-460D333A695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EAFADE7-A611-25BC-D3DC-FEB34AB883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B1A208D-E22A-5D64-CD37-96CEE921D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D658CAB-8B9C-5074-680E-306B09A19AE1}"/>
              </a:ext>
            </a:extLst>
          </p:cNvPr>
          <p:cNvSpPr>
            <a:spLocks noGrp="1"/>
          </p:cNvSpPr>
          <p:nvPr>
            <p:ph type="dt" sz="half" idx="10"/>
          </p:nvPr>
        </p:nvSpPr>
        <p:spPr/>
        <p:txBody>
          <a:bodyPr/>
          <a:lstStyle/>
          <a:p>
            <a:fld id="{901D34BB-5F9E-47D5-8730-2AB93F0E8450}" type="datetimeFigureOut">
              <a:rPr kumimoji="1" lang="ja-JP" altLang="en-US" smtClean="0"/>
              <a:t>2025/7/21</a:t>
            </a:fld>
            <a:endParaRPr kumimoji="1" lang="ja-JP" altLang="en-US"/>
          </a:p>
        </p:txBody>
      </p:sp>
      <p:sp>
        <p:nvSpPr>
          <p:cNvPr id="6" name="フッター プレースホルダー 5">
            <a:extLst>
              <a:ext uri="{FF2B5EF4-FFF2-40B4-BE49-F238E27FC236}">
                <a16:creationId xmlns:a16="http://schemas.microsoft.com/office/drawing/2014/main" id="{4B5CB1DB-813B-B7C9-BB26-7EA77C3EA7A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00E7FD3-CE15-C6D7-2EAF-DC02B6EBD1B8}"/>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2021434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4B76BC-1A90-2D33-62E3-797525298E00}"/>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F0B7C36-D5C6-0980-5AB1-8E3A76FAB40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DD94A21-83A2-C01E-0435-B41D64AED56C}"/>
              </a:ext>
            </a:extLst>
          </p:cNvPr>
          <p:cNvSpPr>
            <a:spLocks noGrp="1"/>
          </p:cNvSpPr>
          <p:nvPr>
            <p:ph type="dt" sz="half" idx="10"/>
          </p:nvPr>
        </p:nvSpPr>
        <p:spPr/>
        <p:txBody>
          <a:bodyPr/>
          <a:lstStyle/>
          <a:p>
            <a:fld id="{901D34BB-5F9E-47D5-8730-2AB93F0E8450}" type="datetimeFigureOut">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6D9E115B-B47B-3365-09F1-9FBA63A9C6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4FED22F-0CDD-890C-35A3-1AFC9383DAC0}"/>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19580630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E559ED26-44D4-83A2-761E-D0149EE92FE9}"/>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97A67F5-3EBB-AD03-F6B4-F9A42E66C256}"/>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EE69F24-9884-554A-9137-7050AD76624A}"/>
              </a:ext>
            </a:extLst>
          </p:cNvPr>
          <p:cNvSpPr>
            <a:spLocks noGrp="1"/>
          </p:cNvSpPr>
          <p:nvPr>
            <p:ph type="dt" sz="half" idx="10"/>
          </p:nvPr>
        </p:nvSpPr>
        <p:spPr/>
        <p:txBody>
          <a:bodyPr/>
          <a:lstStyle/>
          <a:p>
            <a:fld id="{901D34BB-5F9E-47D5-8730-2AB93F0E8450}" type="datetimeFigureOut">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EA603E4B-4984-9AC1-C16A-E4C622D6D27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797016-96BF-3926-E9C1-8DA26904DAEE}"/>
              </a:ext>
            </a:extLst>
          </p:cNvPr>
          <p:cNvSpPr>
            <a:spLocks noGrp="1"/>
          </p:cNvSpPr>
          <p:nvPr>
            <p:ph type="sldNum" sz="quarter" idx="12"/>
          </p:nvPr>
        </p:nvSpPr>
        <p:spPr/>
        <p:txBody>
          <a:body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15076740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normAutofit/>
          </a:bodyPr>
          <a:lstStyle>
            <a:lvl1pPr algn="ctr">
              <a:defRPr sz="28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メイリオ" panose="020B0604030504040204" pitchFamily="50" charset="-128"/>
                <a:ea typeface="メイリオ"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9453094" y="2"/>
            <a:ext cx="2738908" cy="365125"/>
          </a:xfrm>
          <a:prstGeom prst="rect">
            <a:avLst/>
          </a:prstGeom>
        </p:spPr>
        <p:txBody>
          <a:bodyPr/>
          <a:lstStyle>
            <a:lvl1pPr>
              <a:defRPr>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5" name="Footer Placeholder 4"/>
          <p:cNvSpPr>
            <a:spLocks noGrp="1"/>
          </p:cNvSpPr>
          <p:nvPr>
            <p:ph type="ftr" sz="quarter" idx="11"/>
          </p:nvPr>
        </p:nvSpPr>
        <p:spPr>
          <a:xfrm>
            <a:off x="0" y="6492876"/>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1" y="6492875"/>
            <a:ext cx="66442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8123450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 name="Footer Placeholder 4"/>
          <p:cNvSpPr>
            <a:spLocks noGrp="1"/>
          </p:cNvSpPr>
          <p:nvPr>
            <p:ph type="ftr" sz="quarter" idx="11"/>
          </p:nvPr>
        </p:nvSpPr>
        <p:spPr>
          <a:xfrm>
            <a:off x="0" y="6482900"/>
            <a:ext cx="12192000" cy="395291"/>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2" y="6513066"/>
            <a:ext cx="677576"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432751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4562475"/>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0" y="4589465"/>
            <a:ext cx="12192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7" name="Slide Number Placeholder 5"/>
          <p:cNvSpPr>
            <a:spLocks noGrp="1"/>
          </p:cNvSpPr>
          <p:nvPr>
            <p:ph type="sldNum" sz="quarter" idx="4"/>
          </p:nvPr>
        </p:nvSpPr>
        <p:spPr>
          <a:xfrm>
            <a:off x="2" y="6482863"/>
            <a:ext cx="736782"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4633134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Footer Placeholder 5"/>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8" name="Slide Number Placeholder 5"/>
          <p:cNvSpPr>
            <a:spLocks noGrp="1"/>
          </p:cNvSpPr>
          <p:nvPr>
            <p:ph type="sldNum" sz="quarter" idx="4"/>
          </p:nvPr>
        </p:nvSpPr>
        <p:spPr>
          <a:xfrm>
            <a:off x="1" y="6513029"/>
            <a:ext cx="83819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40834956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10" name="Slide Number Placeholder 5"/>
          <p:cNvSpPr>
            <a:spLocks noGrp="1"/>
          </p:cNvSpPr>
          <p:nvPr>
            <p:ph type="sldNum" sz="quarter" idx="12"/>
          </p:nvPr>
        </p:nvSpPr>
        <p:spPr>
          <a:xfrm>
            <a:off x="1" y="6513029"/>
            <a:ext cx="74993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078054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7" name="フッター プレースホルダー 2"/>
          <p:cNvSpPr>
            <a:spLocks noGrp="1"/>
          </p:cNvSpPr>
          <p:nvPr>
            <p:ph type="ftr" sz="quarter" idx="11"/>
          </p:nvPr>
        </p:nvSpPr>
        <p:spPr>
          <a:xfrm>
            <a:off x="0" y="6486280"/>
            <a:ext cx="12192000" cy="365125"/>
          </a:xfr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6" name="Slide Number Placeholder 5"/>
          <p:cNvSpPr>
            <a:spLocks noGrp="1"/>
          </p:cNvSpPr>
          <p:nvPr>
            <p:ph type="sldNum" sz="quarter" idx="4"/>
          </p:nvPr>
        </p:nvSpPr>
        <p:spPr>
          <a:xfrm>
            <a:off x="1" y="6486279"/>
            <a:ext cx="697312"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9623183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5" name="Slide Number Placeholder 5"/>
          <p:cNvSpPr>
            <a:spLocks noGrp="1"/>
          </p:cNvSpPr>
          <p:nvPr>
            <p:ph type="sldNum" sz="quarter" idx="4"/>
          </p:nvPr>
        </p:nvSpPr>
        <p:spPr>
          <a:xfrm>
            <a:off x="2" y="6513029"/>
            <a:ext cx="86177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0103072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メイリオ" panose="020B0604030504040204" pitchFamily="50" charset="-128"/>
                <a:ea typeface="メイリオ" panose="020B0604030504040204" pitchFamily="50"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sp>
        <p:nvSpPr>
          <p:cNvPr id="4" name="Date Placeholder 3"/>
          <p:cNvSpPr>
            <a:spLocks noGrp="1"/>
          </p:cNvSpPr>
          <p:nvPr>
            <p:ph type="dt" sz="half" idx="10"/>
          </p:nvPr>
        </p:nvSpPr>
        <p:spPr>
          <a:xfrm>
            <a:off x="9453094" y="2"/>
            <a:ext cx="2738908" cy="365125"/>
          </a:xfrm>
          <a:prstGeom prst="rect">
            <a:avLst/>
          </a:prstGeom>
        </p:spPr>
        <p:txBody>
          <a:bodyPr/>
          <a:lstStyle>
            <a:lvl1pPr>
              <a:defRPr>
                <a:solidFill>
                  <a:schemeClr val="tx1"/>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endParaRPr>
          </a:p>
        </p:txBody>
      </p:sp>
      <p:sp>
        <p:nvSpPr>
          <p:cNvPr id="5" name="Footer Placeholder 4"/>
          <p:cNvSpPr>
            <a:spLocks noGrp="1"/>
          </p:cNvSpPr>
          <p:nvPr>
            <p:ph type="ftr" sz="quarter" idx="11"/>
          </p:nvPr>
        </p:nvSpPr>
        <p:spPr>
          <a:xfrm>
            <a:off x="0" y="6492876"/>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1" y="6492875"/>
            <a:ext cx="66442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171806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 name="Footer Placeholder 4"/>
          <p:cNvSpPr>
            <a:spLocks noGrp="1"/>
          </p:cNvSpPr>
          <p:nvPr>
            <p:ph type="ftr" sz="quarter" idx="11"/>
          </p:nvPr>
        </p:nvSpPr>
        <p:spPr>
          <a:xfrm>
            <a:off x="0" y="6482900"/>
            <a:ext cx="12192000" cy="395291"/>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2" y="6513066"/>
            <a:ext cx="677576"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41908781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4562475"/>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0" y="4589465"/>
            <a:ext cx="12192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dirty="0"/>
              <a:t>マスター テキストの書式設定</a:t>
            </a:r>
          </a:p>
        </p:txBody>
      </p:sp>
      <p:sp>
        <p:nvSpPr>
          <p:cNvPr id="5" name="Footer Placeholder 4"/>
          <p:cNvSpPr>
            <a:spLocks noGrp="1"/>
          </p:cNvSpPr>
          <p:nvPr>
            <p:ph type="ftr" sz="quarter" idx="11"/>
          </p:nvPr>
        </p:nvSpPr>
        <p:spPr>
          <a:xfrm>
            <a:off x="0" y="6482863"/>
            <a:ext cx="12192000" cy="395291"/>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2" y="6482863"/>
            <a:ext cx="736782"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9194174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Footer Placeholder 5"/>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8" name="Slide Number Placeholder 5"/>
          <p:cNvSpPr>
            <a:spLocks noGrp="1"/>
          </p:cNvSpPr>
          <p:nvPr>
            <p:ph type="sldNum" sz="quarter" idx="4"/>
          </p:nvPr>
        </p:nvSpPr>
        <p:spPr>
          <a:xfrm>
            <a:off x="1" y="6513029"/>
            <a:ext cx="83819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0534495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Footer Placeholder 7"/>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10" name="Slide Number Placeholder 5"/>
          <p:cNvSpPr>
            <a:spLocks noGrp="1"/>
          </p:cNvSpPr>
          <p:nvPr>
            <p:ph type="sldNum" sz="quarter" idx="12"/>
          </p:nvPr>
        </p:nvSpPr>
        <p:spPr>
          <a:xfrm>
            <a:off x="1" y="6513029"/>
            <a:ext cx="74993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7136716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7" name="フッター プレースホルダー 2"/>
          <p:cNvSpPr>
            <a:spLocks noGrp="1"/>
          </p:cNvSpPr>
          <p:nvPr>
            <p:ph type="ftr" sz="quarter" idx="11"/>
          </p:nvPr>
        </p:nvSpPr>
        <p:spPr>
          <a:xfrm>
            <a:off x="0" y="6486280"/>
            <a:ext cx="12192000" cy="365125"/>
          </a:xfr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6" name="Slide Number Placeholder 5"/>
          <p:cNvSpPr>
            <a:spLocks noGrp="1"/>
          </p:cNvSpPr>
          <p:nvPr>
            <p:ph type="sldNum" sz="quarter" idx="4"/>
          </p:nvPr>
        </p:nvSpPr>
        <p:spPr>
          <a:xfrm>
            <a:off x="1" y="6486279"/>
            <a:ext cx="697312"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45271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8" name="Slide Number Placeholder 5"/>
          <p:cNvSpPr>
            <a:spLocks noGrp="1"/>
          </p:cNvSpPr>
          <p:nvPr>
            <p:ph type="sldNum" sz="quarter" idx="4"/>
          </p:nvPr>
        </p:nvSpPr>
        <p:spPr>
          <a:xfrm>
            <a:off x="1" y="6513029"/>
            <a:ext cx="83819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00078201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5" name="Slide Number Placeholder 5"/>
          <p:cNvSpPr>
            <a:spLocks noGrp="1"/>
          </p:cNvSpPr>
          <p:nvPr>
            <p:ph type="sldNum" sz="quarter" idx="4"/>
          </p:nvPr>
        </p:nvSpPr>
        <p:spPr>
          <a:xfrm>
            <a:off x="2" y="6513029"/>
            <a:ext cx="86177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5595138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Footer Placeholder 5"/>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8" name="Slide Number Placeholder 5"/>
          <p:cNvSpPr>
            <a:spLocks noGrp="1"/>
          </p:cNvSpPr>
          <p:nvPr>
            <p:ph type="sldNum" sz="quarter" idx="4"/>
          </p:nvPr>
        </p:nvSpPr>
        <p:spPr>
          <a:xfrm>
            <a:off x="2" y="6513029"/>
            <a:ext cx="743360"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1982655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6" name="Footer Placeholder 5"/>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8" name="Slide Number Placeholder 5"/>
          <p:cNvSpPr>
            <a:spLocks noGrp="1"/>
          </p:cNvSpPr>
          <p:nvPr>
            <p:ph type="sldNum" sz="quarter" idx="4"/>
          </p:nvPr>
        </p:nvSpPr>
        <p:spPr>
          <a:xfrm>
            <a:off x="1" y="6513029"/>
            <a:ext cx="730203"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39456024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0902122" y="2"/>
            <a:ext cx="1289879"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 name="Footer Placeholder 4"/>
          <p:cNvSpPr>
            <a:spLocks noGrp="1"/>
          </p:cNvSpPr>
          <p:nvPr>
            <p:ph type="ftr" sz="quarter" idx="11"/>
          </p:nvPr>
        </p:nvSpPr>
        <p:spPr>
          <a:xfrm>
            <a:off x="0" y="6492876"/>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1" y="6492876"/>
            <a:ext cx="83819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8550476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a:xfrm>
            <a:off x="10902122" y="2"/>
            <a:ext cx="1289879" cy="365125"/>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white"/>
              </a:solidFill>
              <a:effectLst/>
              <a:uLnTx/>
              <a:uFillTx/>
              <a:latin typeface="Calibri" panose="020F0502020204030204"/>
              <a:ea typeface="メイリオ" panose="020B0604030504040204" pitchFamily="50" charset="-128"/>
              <a:cs typeface="+mn-cs"/>
            </a:endParaRPr>
          </a:p>
        </p:txBody>
      </p:sp>
      <p:sp>
        <p:nvSpPr>
          <p:cNvPr id="5" name="Footer Placeholder 4"/>
          <p:cNvSpPr>
            <a:spLocks noGrp="1"/>
          </p:cNvSpPr>
          <p:nvPr>
            <p:ph type="ftr" sz="quarter" idx="11"/>
          </p:nvPr>
        </p:nvSpPr>
        <p:spPr>
          <a:xfrm>
            <a:off x="0" y="6513029"/>
            <a:ext cx="12192000" cy="365125"/>
          </a:xfrm>
          <a:prstGeom prst="rect">
            <a:avLst/>
          </a:prstGeom>
        </p:spPr>
        <p:txBody>
          <a:bodyPr/>
          <a:lstStyle/>
          <a:p>
            <a:pPr defTabSz="457200"/>
            <a:r>
              <a:rPr kumimoji="0" lang="en-US" altLang="ja-JP" dirty="0">
                <a:solidFill>
                  <a:srgbClr val="5B9BD5"/>
                </a:solidFill>
              </a:rPr>
              <a:t>Keiju Healthcare System</a:t>
            </a:r>
            <a:endParaRPr kumimoji="0" lang="ja-JP" altLang="en-US" sz="1400" dirty="0">
              <a:solidFill>
                <a:srgbClr val="5B9BD5"/>
              </a:solidFill>
            </a:endParaRPr>
          </a:p>
          <a:p>
            <a:pPr defTabSz="457200"/>
            <a:endParaRPr kumimoji="0" lang="ja-JP" altLang="en-US" dirty="0">
              <a:solidFill>
                <a:srgbClr val="5B9BD5"/>
              </a:solidFill>
            </a:endParaRPr>
          </a:p>
        </p:txBody>
      </p:sp>
      <p:sp>
        <p:nvSpPr>
          <p:cNvPr id="7" name="Slide Number Placeholder 5"/>
          <p:cNvSpPr>
            <a:spLocks noGrp="1"/>
          </p:cNvSpPr>
          <p:nvPr>
            <p:ph type="sldNum" sz="quarter" idx="4"/>
          </p:nvPr>
        </p:nvSpPr>
        <p:spPr>
          <a:xfrm>
            <a:off x="2" y="6513029"/>
            <a:ext cx="838200"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3045917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4902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ja-JP" altLang="en-US"/>
              <a:t>マスター タイトルの書式設定</a:t>
            </a:r>
            <a:endParaRPr lang="en-US"/>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802492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70914730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ja-JP" altLang="en-US"/>
              <a:t>マスター タイトルの書式設定</a:t>
            </a:r>
            <a:endParaRPr lang="en-US"/>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417963008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684211" y="685800"/>
            <a:ext cx="4937655" cy="3615267"/>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5808133" y="685801"/>
            <a:ext cx="4934479" cy="3615266"/>
          </a:xfrm>
        </p:spPr>
        <p:txBody>
          <a:bodyP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882500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0" name="Slide Number Placeholder 5"/>
          <p:cNvSpPr>
            <a:spLocks noGrp="1"/>
          </p:cNvSpPr>
          <p:nvPr>
            <p:ph type="sldNum" sz="quarter" idx="12"/>
          </p:nvPr>
        </p:nvSpPr>
        <p:spPr>
          <a:xfrm>
            <a:off x="1" y="6513029"/>
            <a:ext cx="74993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6911333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ja-JP" altLang="en-US"/>
              <a:t>マスター タイトルの書式設定</a:t>
            </a:r>
            <a:endParaRPr lang="en-US"/>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a:solidFill>
                <a:srgbClr val="146194">
                  <a:lumMod val="50000"/>
                </a:srgbClr>
              </a:solidFill>
            </a:endParaRPr>
          </a:p>
        </p:txBody>
      </p:sp>
      <p:sp>
        <p:nvSpPr>
          <p:cNvPr id="9" name="Slide Number Placeholder 8"/>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31546911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a:solidFill>
                <a:srgbClr val="146194">
                  <a:lumMod val="50000"/>
                </a:srgbClr>
              </a:solidFill>
            </a:endParaRPr>
          </a:p>
        </p:txBody>
      </p:sp>
      <p:sp>
        <p:nvSpPr>
          <p:cNvPr id="5" name="Slide Number Placeholder 4"/>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9947543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a:solidFill>
                <a:srgbClr val="146194">
                  <a:lumMod val="50000"/>
                </a:srgbClr>
              </a:solidFill>
            </a:endParaRPr>
          </a:p>
        </p:txBody>
      </p:sp>
      <p:sp>
        <p:nvSpPr>
          <p:cNvPr id="4" name="Slide Number Placeholder 3"/>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13724284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ja-JP" altLang="en-US"/>
              <a:t>マスター タイトルの書式設定</a:t>
            </a:r>
            <a:endParaRPr lang="en-US"/>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53245081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ja-JP" altLang="en-US"/>
              <a:t>マスター タイトルの書式設定</a:t>
            </a:r>
            <a:endParaRPr lang="en-US"/>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7410256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ja-JP" altLang="en-US"/>
              <a:t>アイコンをクリックして図を追加</a:t>
            </a:r>
            <a:endParaRPr lang="en-US"/>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a:solidFill>
                <a:srgbClr val="146194">
                  <a:lumMod val="50000"/>
                </a:srgbClr>
              </a:solidFill>
            </a:endParaRPr>
          </a:p>
        </p:txBody>
      </p:sp>
      <p:sp>
        <p:nvSpPr>
          <p:cNvPr id="5" name="Slide Number Placeholder 4"/>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38795735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ja-JP" altLang="en-US"/>
              <a:t>マスター タイトルの書式設定</a:t>
            </a:r>
            <a:endParaRPr lang="en-US"/>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5652487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r>
              <a:rPr lang="en-US" sz="8000">
                <a:solidFill>
                  <a:prstClr val="white"/>
                </a:solidFill>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algn="r"/>
            <a:r>
              <a:rPr lang="en-US" sz="8000">
                <a:solidFill>
                  <a:prstClr val="white"/>
                </a:solidFill>
              </a:rPr>
              <a:t>”</a:t>
            </a:r>
          </a:p>
        </p:txBody>
      </p:sp>
    </p:spTree>
    <p:extLst>
      <p:ext uri="{BB962C8B-B14F-4D97-AF65-F5344CB8AC3E}">
        <p14:creationId xmlns:p14="http://schemas.microsoft.com/office/powerpoint/2010/main" val="13084821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ja-JP" altLang="en-US"/>
              <a:t>マスター タイトルの書式設定</a:t>
            </a:r>
            <a:endParaRPr lang="en-US"/>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3578429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ja-JP" altLang="en-US"/>
              <a:t>マスター タイトルの書式設定</a:t>
            </a:r>
            <a:endParaRPr lang="en-US"/>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r>
              <a:rPr lang="en-US" sz="8000">
                <a:solidFill>
                  <a:prstClr val="white"/>
                </a:solidFill>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algn="r"/>
            <a:r>
              <a:rPr lang="en-US" sz="8000">
                <a:solidFill>
                  <a:prstClr val="white"/>
                </a:solidFill>
              </a:rPr>
              <a:t>”</a:t>
            </a:r>
          </a:p>
        </p:txBody>
      </p:sp>
    </p:spTree>
    <p:extLst>
      <p:ext uri="{BB962C8B-B14F-4D97-AF65-F5344CB8AC3E}">
        <p14:creationId xmlns:p14="http://schemas.microsoft.com/office/powerpoint/2010/main" val="306358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a:t>マスター タイトルの書式設定</a:t>
            </a:r>
            <a:endParaRPr lang="en-US" dirty="0"/>
          </a:p>
        </p:txBody>
      </p:sp>
      <p:sp>
        <p:nvSpPr>
          <p:cNvPr id="6" name="Slide Number Placeholder 5"/>
          <p:cNvSpPr>
            <a:spLocks noGrp="1"/>
          </p:cNvSpPr>
          <p:nvPr>
            <p:ph type="sldNum" sz="quarter" idx="4"/>
          </p:nvPr>
        </p:nvSpPr>
        <p:spPr>
          <a:xfrm>
            <a:off x="1" y="6486279"/>
            <a:ext cx="697312"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831582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ja-JP" altLang="en-US"/>
              <a:t>マスター タイトルの書式設定</a:t>
            </a:r>
            <a:endParaRPr lang="en-US"/>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3881495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40649721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971815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2" y="6513029"/>
            <a:ext cx="861771"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40873261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Slide Number Placeholder 5"/>
          <p:cNvSpPr>
            <a:spLocks noGrp="1"/>
          </p:cNvSpPr>
          <p:nvPr>
            <p:ph type="sldNum" sz="quarter" idx="4"/>
          </p:nvPr>
        </p:nvSpPr>
        <p:spPr>
          <a:xfrm>
            <a:off x="2" y="6513029"/>
            <a:ext cx="743360"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1851382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8" name="Slide Number Placeholder 5"/>
          <p:cNvSpPr>
            <a:spLocks noGrp="1"/>
          </p:cNvSpPr>
          <p:nvPr>
            <p:ph type="sldNum" sz="quarter" idx="4"/>
          </p:nvPr>
        </p:nvSpPr>
        <p:spPr>
          <a:xfrm>
            <a:off x="1" y="6513029"/>
            <a:ext cx="730203"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Tree>
    <p:extLst>
      <p:ext uri="{BB962C8B-B14F-4D97-AF65-F5344CB8AC3E}">
        <p14:creationId xmlns:p14="http://schemas.microsoft.com/office/powerpoint/2010/main" val="2967146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0.xml"/><Relationship Id="rId7"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theme" Target="../theme/theme6.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914400"/>
          </a:xfrm>
          <a:prstGeom prst="rect">
            <a:avLst/>
          </a:prstGeom>
          <a:solidFill>
            <a:schemeClr val="accent1"/>
          </a:solidFill>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417983"/>
            <a:ext cx="10515600" cy="475898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6" name="Slide Number Placeholder 5"/>
          <p:cNvSpPr>
            <a:spLocks noGrp="1"/>
          </p:cNvSpPr>
          <p:nvPr>
            <p:ph type="sldNum" sz="quarter" idx="4"/>
          </p:nvPr>
        </p:nvSpPr>
        <p:spPr>
          <a:xfrm>
            <a:off x="0" y="6492873"/>
            <a:ext cx="644686"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cxnSp>
        <p:nvCxnSpPr>
          <p:cNvPr id="7" name="直線コネクタ 6"/>
          <p:cNvCxnSpPr/>
          <p:nvPr userDrawn="1"/>
        </p:nvCxnSpPr>
        <p:spPr>
          <a:xfrm>
            <a:off x="0" y="6355087"/>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5" name="図 4" descr="ロゴ, 会社名&#10;&#10;自動的に生成された説明">
            <a:extLst>
              <a:ext uri="{FF2B5EF4-FFF2-40B4-BE49-F238E27FC236}">
                <a16:creationId xmlns:a16="http://schemas.microsoft.com/office/drawing/2014/main" id="{B6608141-889C-37D9-EE7F-BDC6A6875A8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50000" t="35395" r="4228" b="30157"/>
          <a:stretch/>
        </p:blipFill>
        <p:spPr>
          <a:xfrm>
            <a:off x="10799523" y="6348824"/>
            <a:ext cx="1283918" cy="525659"/>
          </a:xfrm>
          <a:prstGeom prst="rect">
            <a:avLst/>
          </a:prstGeom>
        </p:spPr>
      </p:pic>
    </p:spTree>
    <p:extLst>
      <p:ext uri="{BB962C8B-B14F-4D97-AF65-F5344CB8AC3E}">
        <p14:creationId xmlns:p14="http://schemas.microsoft.com/office/powerpoint/2010/main" val="37166013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0" r:id="rId12"/>
    <p:sldLayoutId id="2147483711" r:id="rId13"/>
  </p:sldLayoutIdLst>
  <p:hf hdr="0" ftr="0" dt="0"/>
  <p:txStyles>
    <p:titleStyle>
      <a:lvl1pPr algn="l" defTabSz="914400" rtl="0" eaLnBrk="1" latinLnBrk="0" hangingPunct="1">
        <a:lnSpc>
          <a:spcPct val="90000"/>
        </a:lnSpc>
        <a:spcBef>
          <a:spcPct val="0"/>
        </a:spcBef>
        <a:buNone/>
        <a:defRPr kumimoji="1" sz="2800" b="1" kern="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Clr>
          <a:schemeClr val="accent1">
            <a:lumMod val="75000"/>
          </a:schemeClr>
        </a:buClr>
        <a:buFont typeface="メイリオ" panose="020B0604030504040204" pitchFamily="50" charset="-128"/>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914400"/>
          </a:xfrm>
          <a:prstGeom prst="rect">
            <a:avLst/>
          </a:prstGeom>
          <a:solidFill>
            <a:schemeClr val="accent1"/>
          </a:solidFill>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417983"/>
            <a:ext cx="10515600" cy="475898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1" name="フッター プレースホルダー 2"/>
          <p:cNvSpPr>
            <a:spLocks noGrp="1"/>
          </p:cNvSpPr>
          <p:nvPr>
            <p:ph type="ftr" sz="quarter" idx="3"/>
          </p:nvPr>
        </p:nvSpPr>
        <p:spPr>
          <a:xfrm>
            <a:off x="0" y="6492876"/>
            <a:ext cx="12170507" cy="365125"/>
          </a:xfrm>
          <a:prstGeom prst="rect">
            <a:avLst/>
          </a:prstGeom>
          <a:noFill/>
        </p:spPr>
        <p:txBody>
          <a:bodyPr/>
          <a:lstStyle>
            <a:lvl1pPr algn="r">
              <a:defRPr sz="1600">
                <a:solidFill>
                  <a:schemeClr val="accent1"/>
                </a:solidFill>
                <a:latin typeface="+mn-lt"/>
                <a:ea typeface="Meiryo UI" panose="020B0604030504040204" pitchFamily="50" charset="-128"/>
              </a:defRPr>
            </a:lvl1pPr>
          </a:lstStyle>
          <a:p>
            <a:r>
              <a:rPr lang="en-US" altLang="ja-JP" dirty="0" err="1">
                <a:solidFill>
                  <a:srgbClr val="5B9BD5"/>
                </a:solidFill>
              </a:rPr>
              <a:t>Keiju</a:t>
            </a:r>
            <a:r>
              <a:rPr lang="ja-JP" altLang="en-US" dirty="0">
                <a:solidFill>
                  <a:srgbClr val="5B9BD5"/>
                </a:solidFill>
              </a:rPr>
              <a:t> </a:t>
            </a:r>
            <a:r>
              <a:rPr lang="en-US" altLang="ja-JP" dirty="0">
                <a:solidFill>
                  <a:srgbClr val="5B9BD5"/>
                </a:solidFill>
              </a:rPr>
              <a:t>Healthcare System</a:t>
            </a:r>
            <a:endParaRPr lang="ja-JP" altLang="en-US" dirty="0">
              <a:solidFill>
                <a:srgbClr val="5B9BD5"/>
              </a:solidFill>
            </a:endParaRPr>
          </a:p>
        </p:txBody>
      </p:sp>
      <p:sp>
        <p:nvSpPr>
          <p:cNvPr id="6" name="Slide Number Placeholder 5"/>
          <p:cNvSpPr>
            <a:spLocks noGrp="1"/>
          </p:cNvSpPr>
          <p:nvPr>
            <p:ph type="sldNum" sz="quarter" idx="4"/>
          </p:nvPr>
        </p:nvSpPr>
        <p:spPr>
          <a:xfrm>
            <a:off x="-1" y="6492873"/>
            <a:ext cx="1298369"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fld id="{E3E7C319-E5B4-458F-9028-06A988648FEA}" type="slidenum">
              <a:rPr lang="ja-JP" altLang="en-US" smtClean="0">
                <a:solidFill>
                  <a:srgbClr val="5B9BD5">
                    <a:lumMod val="50000"/>
                  </a:srgbClr>
                </a:solidFill>
              </a:rPr>
              <a:pPr/>
              <a:t>‹#›</a:t>
            </a:fld>
            <a:endParaRPr lang="ja-JP" altLang="en-US" dirty="0">
              <a:solidFill>
                <a:srgbClr val="5B9BD5">
                  <a:lumMod val="50000"/>
                </a:srgbClr>
              </a:solidFill>
            </a:endParaRPr>
          </a:p>
        </p:txBody>
      </p:sp>
      <p:cxnSp>
        <p:nvCxnSpPr>
          <p:cNvPr id="7" name="直線コネクタ 6"/>
          <p:cNvCxnSpPr/>
          <p:nvPr userDrawn="1"/>
        </p:nvCxnSpPr>
        <p:spPr>
          <a:xfrm>
            <a:off x="-21493" y="649287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図 9" descr="KVIシステム.png"/>
          <p:cNvPicPr>
            <a:picLocks noChangeAspect="1"/>
          </p:cNvPicPr>
          <p:nvPr userDrawn="1"/>
        </p:nvPicPr>
        <p:blipFill>
          <a:blip r:embed="rId5" cstate="print"/>
          <a:stretch>
            <a:fillRect/>
          </a:stretch>
        </p:blipFill>
        <p:spPr>
          <a:xfrm>
            <a:off x="9696587" y="6577532"/>
            <a:ext cx="227414" cy="195807"/>
          </a:xfrm>
          <a:prstGeom prst="rect">
            <a:avLst/>
          </a:prstGeom>
        </p:spPr>
      </p:pic>
    </p:spTree>
    <p:extLst>
      <p:ext uri="{BB962C8B-B14F-4D97-AF65-F5344CB8AC3E}">
        <p14:creationId xmlns:p14="http://schemas.microsoft.com/office/powerpoint/2010/main" val="169941810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hf hdr="0" dt="0"/>
  <p:txStyles>
    <p:titleStyle>
      <a:lvl1pPr algn="l" defTabSz="914400" rtl="0" eaLnBrk="1" latinLnBrk="0" hangingPunct="1">
        <a:lnSpc>
          <a:spcPct val="90000"/>
        </a:lnSpc>
        <a:spcBef>
          <a:spcPct val="0"/>
        </a:spcBef>
        <a:buNone/>
        <a:defRPr kumimoji="1" sz="2800" b="1" kern="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Clr>
          <a:schemeClr val="accent1">
            <a:lumMod val="75000"/>
          </a:schemeClr>
        </a:buClr>
        <a:buFont typeface="メイリオ" panose="020B0604030504040204" pitchFamily="50" charset="-128"/>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083C04C-A860-1A56-3821-2CB10D94CB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EC9166C-5955-A64B-9C38-3BCBB49E7D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9247909-CDAD-D8D7-7353-1C12081915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1D34BB-5F9E-47D5-8730-2AB93F0E8450}" type="datetimeFigureOut">
              <a:rPr kumimoji="1" lang="ja-JP" altLang="en-US" smtClean="0"/>
              <a:t>2025/7/21</a:t>
            </a:fld>
            <a:endParaRPr kumimoji="1" lang="ja-JP" altLang="en-US"/>
          </a:p>
        </p:txBody>
      </p:sp>
      <p:sp>
        <p:nvSpPr>
          <p:cNvPr id="5" name="フッター プレースホルダー 4">
            <a:extLst>
              <a:ext uri="{FF2B5EF4-FFF2-40B4-BE49-F238E27FC236}">
                <a16:creationId xmlns:a16="http://schemas.microsoft.com/office/drawing/2014/main" id="{6CBC1221-5953-A415-8F03-0D2C197EAF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97A6C5D-EAF1-D415-6895-F84E7A48B5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6257C1-ED57-4FD7-A585-EBD9BE9F2ACE}" type="slidenum">
              <a:rPr kumimoji="1" lang="ja-JP" altLang="en-US" smtClean="0"/>
              <a:t>‹#›</a:t>
            </a:fld>
            <a:endParaRPr kumimoji="1" lang="ja-JP" altLang="en-US"/>
          </a:p>
        </p:txBody>
      </p:sp>
    </p:spTree>
    <p:extLst>
      <p:ext uri="{BB962C8B-B14F-4D97-AF65-F5344CB8AC3E}">
        <p14:creationId xmlns:p14="http://schemas.microsoft.com/office/powerpoint/2010/main" val="18121930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914400"/>
          </a:xfrm>
          <a:prstGeom prst="rect">
            <a:avLst/>
          </a:prstGeom>
          <a:solidFill>
            <a:schemeClr val="accent1"/>
          </a:solidFill>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417983"/>
            <a:ext cx="10515600" cy="475898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1" name="フッター プレースホルダー 2"/>
          <p:cNvSpPr>
            <a:spLocks noGrp="1"/>
          </p:cNvSpPr>
          <p:nvPr>
            <p:ph type="ftr" sz="quarter" idx="3"/>
          </p:nvPr>
        </p:nvSpPr>
        <p:spPr>
          <a:xfrm>
            <a:off x="0" y="6492876"/>
            <a:ext cx="12170507" cy="365125"/>
          </a:xfrm>
          <a:prstGeom prst="rect">
            <a:avLst/>
          </a:prstGeom>
          <a:noFill/>
        </p:spPr>
        <p:txBody>
          <a:bodyPr/>
          <a:lstStyle>
            <a:lvl1pPr algn="r">
              <a:defRPr sz="1600">
                <a:solidFill>
                  <a:schemeClr val="accent1"/>
                </a:solidFill>
                <a:latin typeface="+mn-lt"/>
                <a:ea typeface="Meiryo UI"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dirty="0">
                <a:solidFill>
                  <a:srgbClr val="5B9BD5"/>
                </a:solidFill>
              </a:rPr>
              <a:t>Keiju Healthcare System</a:t>
            </a:r>
            <a:endParaRPr kumimoji="0" lang="ja-JP" altLang="en-US" sz="1600" b="0" i="0" u="none" strike="noStrike" kern="1200" cap="none" spc="0" normalizeH="0" baseline="0" noProof="0" dirty="0">
              <a:ln>
                <a:noFill/>
              </a:ln>
              <a:solidFill>
                <a:srgbClr val="5B9BD5"/>
              </a:solidFill>
              <a:effectLst/>
              <a:uLnTx/>
              <a:uFillTx/>
              <a:latin typeface="Calibri" panose="020F0502020204030204"/>
              <a:ea typeface="Meiryo UI" panose="020B0604030504040204" pitchFamily="50" charset="-128"/>
              <a:cs typeface="+mn-cs"/>
            </a:endParaRPr>
          </a:p>
        </p:txBody>
      </p:sp>
      <p:sp>
        <p:nvSpPr>
          <p:cNvPr id="6" name="Slide Number Placeholder 5"/>
          <p:cNvSpPr>
            <a:spLocks noGrp="1"/>
          </p:cNvSpPr>
          <p:nvPr>
            <p:ph type="sldNum" sz="quarter" idx="4"/>
          </p:nvPr>
        </p:nvSpPr>
        <p:spPr>
          <a:xfrm>
            <a:off x="0" y="6492873"/>
            <a:ext cx="644686"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cxnSp>
        <p:nvCxnSpPr>
          <p:cNvPr id="7" name="直線コネクタ 6"/>
          <p:cNvCxnSpPr/>
          <p:nvPr userDrawn="1"/>
        </p:nvCxnSpPr>
        <p:spPr>
          <a:xfrm>
            <a:off x="0" y="649287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図 8" descr="KVIシステム.png">
            <a:extLst>
              <a:ext uri="{FF2B5EF4-FFF2-40B4-BE49-F238E27FC236}">
                <a16:creationId xmlns:a16="http://schemas.microsoft.com/office/drawing/2014/main" id="{9645616A-D0A3-47C1-818F-BE89BDC440C5}"/>
              </a:ext>
            </a:extLst>
          </p:cNvPr>
          <p:cNvPicPr>
            <a:picLocks noChangeAspect="1"/>
          </p:cNvPicPr>
          <p:nvPr userDrawn="1"/>
        </p:nvPicPr>
        <p:blipFill>
          <a:blip r:embed="rId8" cstate="print"/>
          <a:stretch>
            <a:fillRect/>
          </a:stretch>
        </p:blipFill>
        <p:spPr>
          <a:xfrm>
            <a:off x="9787662" y="6577531"/>
            <a:ext cx="192963" cy="195807"/>
          </a:xfrm>
          <a:prstGeom prst="rect">
            <a:avLst/>
          </a:prstGeom>
        </p:spPr>
      </p:pic>
    </p:spTree>
    <p:extLst>
      <p:ext uri="{BB962C8B-B14F-4D97-AF65-F5344CB8AC3E}">
        <p14:creationId xmlns:p14="http://schemas.microsoft.com/office/powerpoint/2010/main" val="2219030136"/>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Lst>
  <p:hf hdr="0" ftr="0" dt="0"/>
  <p:txStyles>
    <p:titleStyle>
      <a:lvl1pPr algn="l" defTabSz="914400" rtl="0" eaLnBrk="1" latinLnBrk="0" hangingPunct="1">
        <a:lnSpc>
          <a:spcPct val="90000"/>
        </a:lnSpc>
        <a:spcBef>
          <a:spcPct val="0"/>
        </a:spcBef>
        <a:buNone/>
        <a:defRPr kumimoji="1" sz="2800" b="1" kern="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Clr>
          <a:schemeClr val="accent1">
            <a:lumMod val="75000"/>
          </a:schemeClr>
        </a:buClr>
        <a:buFont typeface="メイリオ" panose="020B0604030504040204" pitchFamily="50" charset="-128"/>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914400"/>
          </a:xfrm>
          <a:prstGeom prst="rect">
            <a:avLst/>
          </a:prstGeom>
          <a:solidFill>
            <a:schemeClr val="accent1"/>
          </a:solidFill>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417983"/>
            <a:ext cx="10515600" cy="4758980"/>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11" name="フッター プレースホルダー 2"/>
          <p:cNvSpPr>
            <a:spLocks noGrp="1"/>
          </p:cNvSpPr>
          <p:nvPr>
            <p:ph type="ftr" sz="quarter" idx="3"/>
          </p:nvPr>
        </p:nvSpPr>
        <p:spPr>
          <a:xfrm>
            <a:off x="0" y="6492876"/>
            <a:ext cx="12170507" cy="365125"/>
          </a:xfrm>
          <a:prstGeom prst="rect">
            <a:avLst/>
          </a:prstGeom>
          <a:noFill/>
        </p:spPr>
        <p:txBody>
          <a:bodyPr/>
          <a:lstStyle>
            <a:lvl1pPr algn="r">
              <a:defRPr sz="1600">
                <a:solidFill>
                  <a:schemeClr val="accent1"/>
                </a:solidFill>
                <a:latin typeface="+mn-lt"/>
                <a:ea typeface="Meiryo UI" panose="020B0604030504040204" pitchFamily="50" charset="-128"/>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ja-JP" dirty="0">
                <a:solidFill>
                  <a:srgbClr val="5B9BD5"/>
                </a:solidFill>
              </a:rPr>
              <a:t>Keiju Healthcare System</a:t>
            </a:r>
            <a:endParaRPr kumimoji="0" lang="ja-JP" altLang="en-US" sz="1600" b="0" i="0" u="none" strike="noStrike" kern="1200" cap="none" spc="0" normalizeH="0" baseline="0" noProof="0" dirty="0">
              <a:ln>
                <a:noFill/>
              </a:ln>
              <a:solidFill>
                <a:srgbClr val="5B9BD5"/>
              </a:solidFill>
              <a:effectLst/>
              <a:uLnTx/>
              <a:uFillTx/>
              <a:latin typeface="Calibri" panose="020F0502020204030204"/>
              <a:ea typeface="Meiryo UI" panose="020B0604030504040204" pitchFamily="50" charset="-128"/>
              <a:cs typeface="+mn-cs"/>
            </a:endParaRPr>
          </a:p>
        </p:txBody>
      </p:sp>
      <p:sp>
        <p:nvSpPr>
          <p:cNvPr id="6" name="Slide Number Placeholder 5"/>
          <p:cNvSpPr>
            <a:spLocks noGrp="1"/>
          </p:cNvSpPr>
          <p:nvPr>
            <p:ph type="sldNum" sz="quarter" idx="4"/>
          </p:nvPr>
        </p:nvSpPr>
        <p:spPr>
          <a:xfrm>
            <a:off x="0" y="6492873"/>
            <a:ext cx="644686" cy="365125"/>
          </a:xfrm>
          <a:prstGeom prst="rect">
            <a:avLst/>
          </a:prstGeom>
          <a:noFill/>
          <a:ln>
            <a:noFill/>
          </a:ln>
        </p:spPr>
        <p:txBody>
          <a:bodyPr vert="horz" lIns="91440" tIns="45720" rIns="91440" bIns="45720" rtlCol="0" anchor="ctr"/>
          <a:lstStyle>
            <a:lvl1pPr algn="r">
              <a:defRPr sz="1200">
                <a:solidFill>
                  <a:schemeClr val="accent1">
                    <a:lumMod val="50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cxnSp>
        <p:nvCxnSpPr>
          <p:cNvPr id="7" name="直線コネクタ 6"/>
          <p:cNvCxnSpPr/>
          <p:nvPr userDrawn="1"/>
        </p:nvCxnSpPr>
        <p:spPr>
          <a:xfrm>
            <a:off x="0" y="6492873"/>
            <a:ext cx="12192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図 8" descr="KVIシステム.png">
            <a:extLst>
              <a:ext uri="{FF2B5EF4-FFF2-40B4-BE49-F238E27FC236}">
                <a16:creationId xmlns:a16="http://schemas.microsoft.com/office/drawing/2014/main" id="{9645616A-D0A3-47C1-818F-BE89BDC440C5}"/>
              </a:ext>
            </a:extLst>
          </p:cNvPr>
          <p:cNvPicPr>
            <a:picLocks noChangeAspect="1"/>
          </p:cNvPicPr>
          <p:nvPr userDrawn="1"/>
        </p:nvPicPr>
        <p:blipFill>
          <a:blip r:embed="rId14" cstate="print"/>
          <a:stretch>
            <a:fillRect/>
          </a:stretch>
        </p:blipFill>
        <p:spPr>
          <a:xfrm>
            <a:off x="9787662" y="6577531"/>
            <a:ext cx="192963" cy="195807"/>
          </a:xfrm>
          <a:prstGeom prst="rect">
            <a:avLst/>
          </a:prstGeom>
        </p:spPr>
      </p:pic>
    </p:spTree>
    <p:extLst>
      <p:ext uri="{BB962C8B-B14F-4D97-AF65-F5344CB8AC3E}">
        <p14:creationId xmlns:p14="http://schemas.microsoft.com/office/powerpoint/2010/main" val="302561822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dt="0"/>
  <p:txStyles>
    <p:titleStyle>
      <a:lvl1pPr algn="l" defTabSz="914400" rtl="0" eaLnBrk="1" latinLnBrk="0" hangingPunct="1">
        <a:lnSpc>
          <a:spcPct val="90000"/>
        </a:lnSpc>
        <a:spcBef>
          <a:spcPct val="0"/>
        </a:spcBef>
        <a:buNone/>
        <a:defRPr kumimoji="1" sz="2800" b="1" kern="1200">
          <a:solidFill>
            <a:schemeClr val="bg1"/>
          </a:solidFill>
          <a:latin typeface="メイリオ" panose="020B0604030504040204" pitchFamily="50" charset="-128"/>
          <a:ea typeface="メイリオ" panose="020B0604030504040204" pitchFamily="50" charset="-128"/>
          <a:cs typeface="メイリオ" panose="020B0604030504040204" pitchFamily="50" charset="-128"/>
        </a:defRPr>
      </a:lvl1pPr>
    </p:titleStyle>
    <p:bodyStyle>
      <a:lvl1pPr marL="228600" indent="-228600" algn="l" defTabSz="914400" rtl="0" eaLnBrk="1" latinLnBrk="0" hangingPunct="1">
        <a:lnSpc>
          <a:spcPct val="90000"/>
        </a:lnSpc>
        <a:spcBef>
          <a:spcPts val="1000"/>
        </a:spcBef>
        <a:buClr>
          <a:schemeClr val="accent1">
            <a:lumMod val="75000"/>
          </a:schemeClr>
        </a:buClr>
        <a:buFont typeface="メイリオ" panose="020B0604030504040204" pitchFamily="50" charset="-128"/>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lumMod val="75000"/>
          </a:schemeClr>
        </a:buClr>
        <a:buFont typeface="メイリオ" panose="020B0604030504040204" pitchFamily="50" charset="-128"/>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11EAACC7-3B3F-47D1-959A-EF58926E955E}" type="datetimeFigureOut">
              <a:rPr lang="en-US" smtClean="0">
                <a:solidFill>
                  <a:srgbClr val="146194">
                    <a:lumMod val="50000"/>
                  </a:srgbClr>
                </a:solidFill>
              </a:rPr>
              <a:pPr/>
              <a:t>7/21/2025</a:t>
            </a:fld>
            <a:endParaRPr lang="en-US">
              <a:solidFill>
                <a:srgbClr val="146194">
                  <a:lumMod val="50000"/>
                </a:srgbClr>
              </a:solidFill>
            </a:endParaRPr>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solidFill>
                <a:srgbClr val="146194">
                  <a:lumMod val="50000"/>
                </a:srgbClr>
              </a:solidFill>
            </a:endParaRP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312CC964-A50B-4C29-B4E4-2C30BB34CCF3}" type="slidenum">
              <a:rPr lang="en-US" smtClean="0">
                <a:solidFill>
                  <a:srgbClr val="146194">
                    <a:lumMod val="50000"/>
                  </a:srgbClr>
                </a:solidFill>
              </a:rPr>
              <a:pPr/>
              <a:t>‹#›</a:t>
            </a:fld>
            <a:endParaRPr lang="en-US">
              <a:solidFill>
                <a:srgbClr val="146194">
                  <a:lumMod val="50000"/>
                </a:srgbClr>
              </a:solidFill>
            </a:endParaRPr>
          </a:p>
        </p:txBody>
      </p:sp>
    </p:spTree>
    <p:extLst>
      <p:ext uri="{BB962C8B-B14F-4D97-AF65-F5344CB8AC3E}">
        <p14:creationId xmlns:p14="http://schemas.microsoft.com/office/powerpoint/2010/main" val="2263576453"/>
      </p:ext>
    </p:extLst>
  </p:cSld>
  <p:clrMap bg1="dk1" tx1="lt1" bg2="dk2" tx2="lt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Lst>
  <p:txStyles>
    <p:titleStyle>
      <a:lvl1pPr algn="l" defTabSz="457200" rtl="0" eaLnBrk="1" latinLnBrk="0" hangingPunct="1">
        <a:spcBef>
          <a:spcPct val="0"/>
        </a:spcBef>
        <a:buNone/>
        <a:defRPr kumimoji="1" sz="36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kumimoji="1"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21.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6.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package" Target="../embeddings/Microsoft_PowerPoint_Presentation.pptx"/><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4"/>
          </p:nvPr>
        </p:nvSpPr>
        <p:spPr/>
        <p:txBody>
          <a:bodyPr/>
          <a:lstStyle/>
          <a:p>
            <a:fld id="{E3E7C319-E5B4-458F-9028-06A988648FEA}" type="slidenum">
              <a:rPr lang="ja-JP" altLang="en-US" smtClean="0">
                <a:solidFill>
                  <a:srgbClr val="5B9BD5">
                    <a:lumMod val="50000"/>
                  </a:srgbClr>
                </a:solidFill>
              </a:rPr>
              <a:pPr/>
              <a:t>1</a:t>
            </a:fld>
            <a:endParaRPr lang="ja-JP" altLang="en-US" dirty="0">
              <a:solidFill>
                <a:srgbClr val="5B9BD5">
                  <a:lumMod val="50000"/>
                </a:srgbClr>
              </a:solidFill>
            </a:endParaRPr>
          </a:p>
        </p:txBody>
      </p:sp>
      <p:sp>
        <p:nvSpPr>
          <p:cNvPr id="3" name="テキスト ボックス 2"/>
          <p:cNvSpPr txBox="1"/>
          <p:nvPr/>
        </p:nvSpPr>
        <p:spPr>
          <a:xfrm>
            <a:off x="6917180" y="10180"/>
            <a:ext cx="5241580" cy="738664"/>
          </a:xfrm>
          <a:prstGeom prst="rect">
            <a:avLst/>
          </a:prstGeom>
          <a:noFill/>
        </p:spPr>
        <p:txBody>
          <a:bodyPr wrap="square" rtlCol="0">
            <a:spAutoFit/>
          </a:bodyPr>
          <a:lstStyle/>
          <a:p>
            <a:pPr algn="r"/>
            <a:r>
              <a:rPr lang="en-US" altLang="ja-JP" sz="1400" dirty="0"/>
              <a:t>2025</a:t>
            </a:r>
            <a:r>
              <a:rPr lang="ja-JP" altLang="en-US" sz="1400" dirty="0"/>
              <a:t>年</a:t>
            </a:r>
            <a:r>
              <a:rPr lang="en-US" altLang="ja-JP" sz="1400" dirty="0"/>
              <a:t>7</a:t>
            </a:r>
            <a:r>
              <a:rPr lang="ja-JP" altLang="en-US" sz="1400" dirty="0"/>
              <a:t>月</a:t>
            </a:r>
            <a:r>
              <a:rPr lang="en-US" altLang="ja-JP" sz="1400" dirty="0"/>
              <a:t>26</a:t>
            </a:r>
            <a:r>
              <a:rPr lang="ja-JP" altLang="en-US" sz="1400" dirty="0"/>
              <a:t>日（土）</a:t>
            </a:r>
            <a:endParaRPr lang="en-US" altLang="ja-JP" sz="1400" dirty="0"/>
          </a:p>
          <a:p>
            <a:pPr algn="r"/>
            <a:r>
              <a:rPr lang="ja-JP" altLang="en-US" sz="1400" dirty="0"/>
              <a:t>石川県地場産業振興センター</a:t>
            </a:r>
            <a:endParaRPr lang="en-US" altLang="ja-JP" sz="1400" dirty="0"/>
          </a:p>
          <a:p>
            <a:pPr algn="r"/>
            <a:endParaRPr lang="en-US" altLang="ja-JP" sz="1400" dirty="0"/>
          </a:p>
        </p:txBody>
      </p:sp>
      <p:sp>
        <p:nvSpPr>
          <p:cNvPr id="6" name="タイトル 5"/>
          <p:cNvSpPr>
            <a:spLocks noGrp="1"/>
          </p:cNvSpPr>
          <p:nvPr>
            <p:ph type="ctrTitle"/>
          </p:nvPr>
        </p:nvSpPr>
        <p:spPr>
          <a:xfrm>
            <a:off x="0" y="501315"/>
            <a:ext cx="12191999" cy="3371295"/>
          </a:xfrm>
        </p:spPr>
        <p:txBody>
          <a:bodyPr>
            <a:normAutofit/>
          </a:bodyPr>
          <a:lstStyle/>
          <a:p>
            <a:r>
              <a:rPr lang="ja-JP" altLang="en-US" sz="1800" dirty="0"/>
              <a:t>国際ロータリー第</a:t>
            </a:r>
            <a:r>
              <a:rPr lang="en-US" altLang="ja-JP" sz="1800" dirty="0"/>
              <a:t>2610</a:t>
            </a:r>
            <a:r>
              <a:rPr lang="ja-JP" altLang="en-US" sz="1800" dirty="0"/>
              <a:t>地区公共イメージ向上委員会</a:t>
            </a:r>
            <a:br>
              <a:rPr lang="en-US" altLang="ja-JP" sz="1800" dirty="0"/>
            </a:br>
            <a:r>
              <a:rPr lang="ja-JP" altLang="en-US" sz="1800" dirty="0"/>
              <a:t>　</a:t>
            </a:r>
            <a:br>
              <a:rPr lang="en-US" altLang="ja-JP" sz="2400" dirty="0"/>
            </a:br>
            <a:br>
              <a:rPr lang="en-US" altLang="ja-JP" sz="2400" dirty="0"/>
            </a:br>
            <a:r>
              <a:rPr lang="ja-JP" altLang="en-US" sz="3200" dirty="0"/>
              <a:t>公共イメージ向上を活動の中心に</a:t>
            </a:r>
            <a:br>
              <a:rPr lang="en-US" altLang="ja-JP" sz="2400" dirty="0"/>
            </a:br>
            <a:br>
              <a:rPr lang="en-US" altLang="ja-JP" sz="2400" dirty="0"/>
            </a:br>
            <a:endParaRPr lang="ja-JP" altLang="en-US" sz="2400" dirty="0"/>
          </a:p>
        </p:txBody>
      </p:sp>
      <p:sp>
        <p:nvSpPr>
          <p:cNvPr id="4" name="サブタイトル 6">
            <a:extLst>
              <a:ext uri="{FF2B5EF4-FFF2-40B4-BE49-F238E27FC236}">
                <a16:creationId xmlns:a16="http://schemas.microsoft.com/office/drawing/2014/main" id="{12E5A0D0-65A4-36D5-279A-14DC526E228A}"/>
              </a:ext>
            </a:extLst>
          </p:cNvPr>
          <p:cNvSpPr txBox="1">
            <a:spLocks/>
          </p:cNvSpPr>
          <p:nvPr/>
        </p:nvSpPr>
        <p:spPr>
          <a:xfrm>
            <a:off x="2100546" y="4363745"/>
            <a:ext cx="7990905" cy="2053087"/>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Clr>
                <a:schemeClr val="accent1">
                  <a:lumMod val="75000"/>
                </a:schemeClr>
              </a:buClr>
              <a:buFont typeface="メイリオ" panose="020B0604030504040204" pitchFamily="50" charset="-128"/>
              <a:buNone/>
              <a:defRPr kumimoji="1" sz="2400" kern="1200">
                <a:solidFill>
                  <a:schemeClr val="tx1"/>
                </a:solidFill>
                <a:latin typeface="メイリオ" panose="020B0604030504040204" pitchFamily="50" charset="-128"/>
                <a:ea typeface="メイリオ" panose="020B0604030504040204" pitchFamily="50" charset="-128"/>
                <a:cs typeface="+mn-cs"/>
              </a:defRPr>
            </a:lvl1pPr>
            <a:lvl2pPr marL="457200" indent="0" algn="ctr" defTabSz="914400" rtl="0" eaLnBrk="1" latinLnBrk="0" hangingPunct="1">
              <a:lnSpc>
                <a:spcPct val="90000"/>
              </a:lnSpc>
              <a:spcBef>
                <a:spcPts val="500"/>
              </a:spcBef>
              <a:buClr>
                <a:schemeClr val="accent1">
                  <a:lumMod val="75000"/>
                </a:schemeClr>
              </a:buClr>
              <a:buFont typeface="メイリオ" panose="020B0604030504040204" pitchFamily="50" charset="-128"/>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Clr>
                <a:schemeClr val="accent1">
                  <a:lumMod val="75000"/>
                </a:schemeClr>
              </a:buClr>
              <a:buFont typeface="メイリオ" panose="020B0604030504040204" pitchFamily="50" charset="-128"/>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Clr>
                <a:schemeClr val="accent1">
                  <a:lumMod val="75000"/>
                </a:schemeClr>
              </a:buClr>
              <a:buFont typeface="メイリオ" panose="020B0604030504040204" pitchFamily="50" charset="-128"/>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Clr>
                <a:schemeClr val="accent1">
                  <a:lumMod val="75000"/>
                </a:schemeClr>
              </a:buClr>
              <a:buFont typeface="メイリオ" panose="020B0604030504040204" pitchFamily="50" charset="-128"/>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r>
              <a:rPr lang="ja-JP" altLang="en-US" sz="1600" dirty="0"/>
              <a:t>国際ロータリー第</a:t>
            </a:r>
            <a:r>
              <a:rPr lang="en-US" altLang="ja-JP" sz="1600" dirty="0"/>
              <a:t>2</a:t>
            </a:r>
            <a:r>
              <a:rPr lang="ja-JP" altLang="en-US" sz="1600" dirty="0"/>
              <a:t>地域　</a:t>
            </a:r>
            <a:r>
              <a:rPr lang="en-US" altLang="ja-JP" sz="1600" dirty="0"/>
              <a:t>2023-2026</a:t>
            </a:r>
            <a:r>
              <a:rPr lang="ja-JP" altLang="en-US" sz="1600" dirty="0"/>
              <a:t>年度公共イメージコーディネーター（</a:t>
            </a:r>
            <a:r>
              <a:rPr lang="en-US" altLang="ja-JP" sz="1600" dirty="0"/>
              <a:t>RPIC</a:t>
            </a:r>
            <a:r>
              <a:rPr lang="ja-JP" altLang="en-US" sz="1600" dirty="0"/>
              <a:t>）</a:t>
            </a:r>
            <a:endParaRPr lang="en-US" altLang="ja-JP" sz="1600" dirty="0"/>
          </a:p>
          <a:p>
            <a:r>
              <a:rPr lang="ja-JP" altLang="en-US" sz="1600" dirty="0"/>
              <a:t>国際ロータリー第</a:t>
            </a:r>
            <a:r>
              <a:rPr lang="en-US" altLang="ja-JP" sz="1600" dirty="0"/>
              <a:t>2610</a:t>
            </a:r>
            <a:r>
              <a:rPr lang="ja-JP" altLang="en-US" sz="1600" dirty="0"/>
              <a:t>地区　</a:t>
            </a:r>
            <a:r>
              <a:rPr lang="en-US" altLang="ja-JP" sz="1600" dirty="0"/>
              <a:t>2025-26</a:t>
            </a:r>
            <a:r>
              <a:rPr lang="ja-JP" altLang="en-US" sz="1600" dirty="0"/>
              <a:t>年度ラーニングファシリテーター（</a:t>
            </a:r>
            <a:r>
              <a:rPr lang="en-US" altLang="ja-JP" sz="1600" dirty="0"/>
              <a:t>DLF)</a:t>
            </a:r>
          </a:p>
          <a:p>
            <a:r>
              <a:rPr lang="ja-JP" altLang="en-US" sz="1600" dirty="0"/>
              <a:t>国際ロータリー第</a:t>
            </a:r>
            <a:r>
              <a:rPr lang="en-US" altLang="ja-JP" sz="1600" dirty="0"/>
              <a:t>2610</a:t>
            </a:r>
            <a:r>
              <a:rPr lang="ja-JP" altLang="en-US" sz="1600" dirty="0"/>
              <a:t>地区　</a:t>
            </a:r>
            <a:r>
              <a:rPr lang="en-US" altLang="ja-JP" sz="1600" dirty="0"/>
              <a:t>2021</a:t>
            </a:r>
            <a:r>
              <a:rPr lang="ja-JP" altLang="en-US" sz="1600" dirty="0"/>
              <a:t>－</a:t>
            </a:r>
            <a:r>
              <a:rPr lang="en-US" altLang="ja-JP" sz="1600" dirty="0"/>
              <a:t>22</a:t>
            </a:r>
            <a:r>
              <a:rPr lang="ja-JP" altLang="en-US" sz="1600" dirty="0"/>
              <a:t>年度ガバナー</a:t>
            </a:r>
            <a:endParaRPr lang="en-US" altLang="ja-JP" sz="1600" dirty="0"/>
          </a:p>
          <a:p>
            <a:r>
              <a:rPr lang="zh-CN" altLang="en-US" sz="2000" dirty="0"/>
              <a:t>神野正博</a:t>
            </a:r>
            <a:endParaRPr lang="en-US" altLang="zh-CN" sz="2000" dirty="0"/>
          </a:p>
          <a:p>
            <a:r>
              <a:rPr lang="ja-JP" altLang="en-US" sz="1500" dirty="0"/>
              <a:t>（七尾ロータリークラブ）</a:t>
            </a:r>
            <a:endParaRPr lang="en-US" altLang="zh-CN" sz="1500" dirty="0"/>
          </a:p>
        </p:txBody>
      </p:sp>
      <p:pic>
        <p:nvPicPr>
          <p:cNvPr id="8" name="図 7" descr="ロゴ, 会社名&#10;&#10;AI 生成コンテンツは誤りを含む可能性があります。">
            <a:extLst>
              <a:ext uri="{FF2B5EF4-FFF2-40B4-BE49-F238E27FC236}">
                <a16:creationId xmlns:a16="http://schemas.microsoft.com/office/drawing/2014/main" id="{2A618FF7-1B5A-3C71-F71C-335BB117C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17" y="4014848"/>
            <a:ext cx="2178134" cy="2178134"/>
          </a:xfrm>
          <a:prstGeom prst="rect">
            <a:avLst/>
          </a:prstGeom>
        </p:spPr>
      </p:pic>
    </p:spTree>
    <p:extLst>
      <p:ext uri="{BB962C8B-B14F-4D97-AF65-F5344CB8AC3E}">
        <p14:creationId xmlns:p14="http://schemas.microsoft.com/office/powerpoint/2010/main" val="3979771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F818FA8-BA19-57C2-573A-5D988CFD95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69083" cy="6858000"/>
          </a:xfrm>
          <a:prstGeom prst="rect">
            <a:avLst/>
          </a:prstGeom>
        </p:spPr>
      </p:pic>
    </p:spTree>
    <p:extLst>
      <p:ext uri="{BB962C8B-B14F-4D97-AF65-F5344CB8AC3E}">
        <p14:creationId xmlns:p14="http://schemas.microsoft.com/office/powerpoint/2010/main" val="2354843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183F8E-267E-70CF-396E-DB1606A0C536}"/>
              </a:ext>
            </a:extLst>
          </p:cNvPr>
          <p:cNvSpPr>
            <a:spLocks noGrp="1"/>
          </p:cNvSpPr>
          <p:nvPr>
            <p:ph type="title"/>
          </p:nvPr>
        </p:nvSpPr>
        <p:spPr/>
        <p:txBody>
          <a:bodyPr/>
          <a:lstStyle/>
          <a:p>
            <a:r>
              <a:rPr kumimoji="1" lang="ja-JP" altLang="en-US" dirty="0"/>
              <a:t>公共イメージ向上とロゴ</a:t>
            </a:r>
          </a:p>
        </p:txBody>
      </p:sp>
      <p:sp>
        <p:nvSpPr>
          <p:cNvPr id="3" name="スライド番号プレースホルダー 2">
            <a:extLst>
              <a:ext uri="{FF2B5EF4-FFF2-40B4-BE49-F238E27FC236}">
                <a16:creationId xmlns:a16="http://schemas.microsoft.com/office/drawing/2014/main" id="{931FF96C-124E-B77E-1BAE-9C601268D14B}"/>
              </a:ext>
            </a:extLst>
          </p:cNvPr>
          <p:cNvSpPr>
            <a:spLocks noGrp="1"/>
          </p:cNvSpPr>
          <p:nvPr>
            <p:ph type="sldNum" sz="quarter" idx="12"/>
          </p:nvPr>
        </p:nvSpPr>
        <p:spPr>
          <a:xfrm>
            <a:off x="4475205" y="6361327"/>
            <a:ext cx="213154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3E7C319-E5B4-458F-9028-06A988648FEA}" type="slidenum">
              <a:rPr lang="ja-JP" altLang="en-US" smtClean="0"/>
              <a:pPr/>
              <a:t>11</a:t>
            </a:fld>
            <a:endParaRPr lang="ja-JP" altLang="en-US" dirty="0"/>
          </a:p>
        </p:txBody>
      </p:sp>
      <p:sp>
        <p:nvSpPr>
          <p:cNvPr id="4" name="テキスト ボックス 3">
            <a:extLst>
              <a:ext uri="{FF2B5EF4-FFF2-40B4-BE49-F238E27FC236}">
                <a16:creationId xmlns:a16="http://schemas.microsoft.com/office/drawing/2014/main" id="{ACD943F5-69B1-BC04-DA18-321C63D4A3F0}"/>
              </a:ext>
            </a:extLst>
          </p:cNvPr>
          <p:cNvSpPr txBox="1"/>
          <p:nvPr/>
        </p:nvSpPr>
        <p:spPr>
          <a:xfrm>
            <a:off x="396948" y="1488558"/>
            <a:ext cx="3775393" cy="523220"/>
          </a:xfrm>
          <a:prstGeom prst="rect">
            <a:avLst/>
          </a:prstGeom>
          <a:noFill/>
        </p:spPr>
        <p:txBody>
          <a:bodyPr wrap="none" rtlCol="0">
            <a:spAutoFit/>
          </a:bodyPr>
          <a:lstStyle/>
          <a:p>
            <a:r>
              <a:rPr kumimoji="1" lang="ja-JP" altLang="en-US" sz="2800" dirty="0"/>
              <a:t>ブランド価値を上げる</a:t>
            </a:r>
          </a:p>
        </p:txBody>
      </p:sp>
      <p:sp>
        <p:nvSpPr>
          <p:cNvPr id="6" name="コンテンツ プレースホルダー 2">
            <a:extLst>
              <a:ext uri="{FF2B5EF4-FFF2-40B4-BE49-F238E27FC236}">
                <a16:creationId xmlns:a16="http://schemas.microsoft.com/office/drawing/2014/main" id="{89A96FB3-5A76-B047-903F-C758E6454305}"/>
              </a:ext>
            </a:extLst>
          </p:cNvPr>
          <p:cNvSpPr txBox="1">
            <a:spLocks/>
          </p:cNvSpPr>
          <p:nvPr/>
        </p:nvSpPr>
        <p:spPr>
          <a:xfrm>
            <a:off x="517235" y="2141978"/>
            <a:ext cx="6287602" cy="29829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Yu Gothic Medium" panose="020B0500000000000000" pitchFamily="50" charset="-128"/>
                <a:ea typeface="Yu Gothic Medium" panose="020B05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Yu Gothic Medium" panose="020B0500000000000000" pitchFamily="50" charset="-128"/>
                <a:ea typeface="Yu Gothic Medium" panose="020B05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Yu Gothic Medium" panose="020B0500000000000000" pitchFamily="50" charset="-128"/>
                <a:ea typeface="Yu Gothic Medium" panose="020B05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Yu Gothic Medium" panose="020B0500000000000000" pitchFamily="50" charset="-128"/>
                <a:ea typeface="Yu Gothic Medium" panose="020B05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Yu Gothic Medium" panose="020B0500000000000000" pitchFamily="50" charset="-128"/>
                <a:ea typeface="Yu Gothic Medium" panose="020B05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fontAlgn="base"/>
            <a:r>
              <a:rPr lang="ja-JP" altLang="en-US" sz="2400" b="1" dirty="0">
                <a:latin typeface="var(--font-family-body)"/>
              </a:rPr>
              <a:t>強いブランドの共通点</a:t>
            </a:r>
            <a:endParaRPr lang="ja-JP" altLang="en-US" sz="2400" dirty="0">
              <a:latin typeface="merriweather" panose="020B0604020202020204" pitchFamily="2" charset="0"/>
            </a:endParaRPr>
          </a:p>
          <a:p>
            <a:pPr fontAlgn="base"/>
            <a:r>
              <a:rPr lang="ja-JP" altLang="en-US" sz="2400" dirty="0">
                <a:latin typeface="merriweather" panose="020B0604020202020204" pitchFamily="2" charset="0"/>
              </a:rPr>
              <a:t>強いブランドをもつ組織は</a:t>
            </a:r>
            <a:r>
              <a:rPr lang="en-US" altLang="ja-JP" sz="2400" dirty="0">
                <a:latin typeface="merriweather" panose="020B0604020202020204" pitchFamily="2" charset="0"/>
              </a:rPr>
              <a:t>…</a:t>
            </a:r>
          </a:p>
          <a:p>
            <a:pPr fontAlgn="base"/>
            <a:r>
              <a:rPr lang="ja-JP" altLang="en-US" sz="2400" dirty="0">
                <a:latin typeface="var(--font-family-body)"/>
              </a:rPr>
              <a:t>ビジュアルアイデンティティとボイスが一貫している</a:t>
            </a:r>
          </a:p>
          <a:p>
            <a:pPr fontAlgn="base"/>
            <a:r>
              <a:rPr lang="ja-JP" altLang="en-US" sz="2400" dirty="0">
                <a:latin typeface="var(--font-family-body)"/>
              </a:rPr>
              <a:t>人の心を引く一貫したコミュニケーションを用いている</a:t>
            </a:r>
          </a:p>
          <a:p>
            <a:pPr fontAlgn="base"/>
            <a:r>
              <a:rPr lang="ja-JP" altLang="en-US" sz="2400" dirty="0">
                <a:latin typeface="var(--font-family-body)"/>
              </a:rPr>
              <a:t>期待通りの好ましい体験を提供している</a:t>
            </a:r>
          </a:p>
          <a:p>
            <a:pPr fontAlgn="base"/>
            <a:r>
              <a:rPr lang="ja-JP" altLang="en-US" sz="2400" dirty="0">
                <a:latin typeface="var(--font-family-body)"/>
              </a:rPr>
              <a:t>ブランドの力強い推進者がいる</a:t>
            </a:r>
          </a:p>
          <a:p>
            <a:pPr marL="0" indent="0">
              <a:buFont typeface="Arial" panose="020B0604020202020204" pitchFamily="34" charset="0"/>
              <a:buNone/>
            </a:pPr>
            <a:br>
              <a:rPr lang="ja-JP" altLang="en-US" dirty="0">
                <a:latin typeface="merriweather" panose="020B0604020202020204" pitchFamily="2" charset="0"/>
              </a:rPr>
            </a:br>
            <a:endParaRPr lang="ja-JP" altLang="en-US" dirty="0"/>
          </a:p>
        </p:txBody>
      </p:sp>
      <p:pic>
        <p:nvPicPr>
          <p:cNvPr id="7" name="図 6">
            <a:extLst>
              <a:ext uri="{FF2B5EF4-FFF2-40B4-BE49-F238E27FC236}">
                <a16:creationId xmlns:a16="http://schemas.microsoft.com/office/drawing/2014/main" id="{56DDA79D-939E-6065-477D-F9701B2FEF72}"/>
              </a:ext>
            </a:extLst>
          </p:cNvPr>
          <p:cNvPicPr>
            <a:picLocks noChangeAspect="1"/>
          </p:cNvPicPr>
          <p:nvPr/>
        </p:nvPicPr>
        <p:blipFill>
          <a:blip r:embed="rId2"/>
          <a:stretch>
            <a:fillRect/>
          </a:stretch>
        </p:blipFill>
        <p:spPr>
          <a:xfrm>
            <a:off x="7438206" y="1693268"/>
            <a:ext cx="4452593" cy="2545580"/>
          </a:xfrm>
          <a:prstGeom prst="rect">
            <a:avLst/>
          </a:prstGeom>
        </p:spPr>
      </p:pic>
    </p:spTree>
    <p:extLst>
      <p:ext uri="{BB962C8B-B14F-4D97-AF65-F5344CB8AC3E}">
        <p14:creationId xmlns:p14="http://schemas.microsoft.com/office/powerpoint/2010/main" val="1689548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4F9CE5-18E1-BC58-A4D8-5BE02182677F}"/>
              </a:ext>
            </a:extLst>
          </p:cNvPr>
          <p:cNvSpPr>
            <a:spLocks noGrp="1"/>
          </p:cNvSpPr>
          <p:nvPr>
            <p:ph type="title"/>
          </p:nvPr>
        </p:nvSpPr>
        <p:spPr/>
        <p:txBody>
          <a:bodyPr/>
          <a:lstStyle/>
          <a:p>
            <a:r>
              <a:rPr kumimoji="1" lang="ja-JP" altLang="en-US" dirty="0"/>
              <a:t>なぜ、ロゴ</a:t>
            </a:r>
          </a:p>
        </p:txBody>
      </p:sp>
      <p:sp>
        <p:nvSpPr>
          <p:cNvPr id="3" name="スライド番号プレースホルダー 2">
            <a:extLst>
              <a:ext uri="{FF2B5EF4-FFF2-40B4-BE49-F238E27FC236}">
                <a16:creationId xmlns:a16="http://schemas.microsoft.com/office/drawing/2014/main" id="{DBFADA52-E911-A21F-054B-E4F5FEB8C8D2}"/>
              </a:ext>
            </a:extLst>
          </p:cNvPr>
          <p:cNvSpPr>
            <a:spLocks noGrp="1"/>
          </p:cNvSpPr>
          <p:nvPr>
            <p:ph type="sldNum" sz="quarter" idx="12"/>
          </p:nvPr>
        </p:nvSpPr>
        <p:spPr>
          <a:xfrm>
            <a:off x="4475205" y="6361327"/>
            <a:ext cx="213154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3E7C319-E5B4-458F-9028-06A988648FEA}" type="slidenum">
              <a:rPr lang="ja-JP" altLang="en-US" smtClean="0"/>
              <a:pPr/>
              <a:t>12</a:t>
            </a:fld>
            <a:endParaRPr lang="ja-JP" altLang="en-US" dirty="0"/>
          </a:p>
        </p:txBody>
      </p:sp>
      <p:sp>
        <p:nvSpPr>
          <p:cNvPr id="7" name="テキスト ボックス 6">
            <a:extLst>
              <a:ext uri="{FF2B5EF4-FFF2-40B4-BE49-F238E27FC236}">
                <a16:creationId xmlns:a16="http://schemas.microsoft.com/office/drawing/2014/main" id="{F06E3BA9-4E2F-20E0-DCBB-A807AB7DA455}"/>
              </a:ext>
            </a:extLst>
          </p:cNvPr>
          <p:cNvSpPr txBox="1"/>
          <p:nvPr/>
        </p:nvSpPr>
        <p:spPr>
          <a:xfrm>
            <a:off x="1451344" y="1728022"/>
            <a:ext cx="8869326" cy="2678041"/>
          </a:xfrm>
          <a:prstGeom prst="rect">
            <a:avLst/>
          </a:prstGeom>
          <a:noFill/>
        </p:spPr>
        <p:txBody>
          <a:bodyPr wrap="square">
            <a:spAutoFit/>
          </a:bodyPr>
          <a:lstStyle/>
          <a:p>
            <a:pPr marL="457200" marR="0" lvl="0" indent="-457200" algn="l" defTabSz="914400" rtl="0" eaLnBrk="1" fontAlgn="base" latinLnBrk="0" hangingPunct="1">
              <a:lnSpc>
                <a:spcPct val="90000"/>
              </a:lnSpc>
              <a:spcBef>
                <a:spcPts val="1000"/>
              </a:spcBef>
              <a:spcAft>
                <a:spcPts val="0"/>
              </a:spcAft>
              <a:buClrTx/>
              <a:buSzTx/>
              <a:buFont typeface="+mj-lt"/>
              <a:buAutoNum type="arabicPeriod"/>
              <a:tabLst/>
              <a:defRPr/>
            </a:pPr>
            <a:r>
              <a:rPr kumimoji="1" lang="ja" altLang="en-US" sz="2800" b="0" i="0" u="none" strike="noStrike" kern="1200" cap="none" spc="0" normalizeH="0" baseline="0" noProof="0" dirty="0">
                <a:ln>
                  <a:noFill/>
                </a:ln>
                <a:solidFill>
                  <a:prstClr val="black"/>
                </a:solidFill>
                <a:effectLst/>
                <a:uLnTx/>
                <a:uFillTx/>
                <a:latin typeface="+mn-ea"/>
                <a:cs typeface="+mn-cs"/>
              </a:rPr>
              <a:t>ロータリーの名称と知的財産を守る​</a:t>
            </a:r>
            <a:br>
              <a:rPr kumimoji="1" lang="ja" altLang="en-US" sz="2800" b="0" i="0" u="none" strike="noStrike" kern="1200" cap="none" spc="0" normalizeH="0" baseline="0" noProof="0" dirty="0">
                <a:ln>
                  <a:noFill/>
                </a:ln>
                <a:solidFill>
                  <a:prstClr val="black"/>
                </a:solidFill>
                <a:effectLst/>
                <a:uLnTx/>
                <a:uFillTx/>
                <a:latin typeface="+mn-ea"/>
                <a:cs typeface="+mn-cs"/>
              </a:rPr>
            </a:br>
            <a:endParaRPr kumimoji="1" lang="ja" altLang="en-US" sz="2800" b="0" i="0" u="none" strike="noStrike" kern="1200" cap="none" spc="0" normalizeH="0" baseline="0" noProof="0" dirty="0">
              <a:ln>
                <a:noFill/>
              </a:ln>
              <a:solidFill>
                <a:prstClr val="black"/>
              </a:solidFill>
              <a:effectLst/>
              <a:uLnTx/>
              <a:uFillTx/>
              <a:latin typeface="+mn-ea"/>
              <a:cs typeface="+mn-cs"/>
            </a:endParaRPr>
          </a:p>
          <a:p>
            <a:pPr marL="457200" marR="0" lvl="0" indent="-457200" algn="l" defTabSz="914400" rtl="0" eaLnBrk="1" fontAlgn="base" latinLnBrk="0" hangingPunct="1">
              <a:lnSpc>
                <a:spcPct val="90000"/>
              </a:lnSpc>
              <a:spcBef>
                <a:spcPts val="1000"/>
              </a:spcBef>
              <a:spcAft>
                <a:spcPts val="0"/>
              </a:spcAft>
              <a:buClrTx/>
              <a:buSzTx/>
              <a:buFont typeface="+mj-lt"/>
              <a:buAutoNum type="arabicPeriod"/>
              <a:tabLst/>
              <a:defRPr/>
            </a:pPr>
            <a:r>
              <a:rPr kumimoji="1" lang="ja" altLang="en-US" sz="2800" b="0" i="0" u="none" strike="noStrike" kern="1200" cap="none" spc="0" normalizeH="0" baseline="0" noProof="0" dirty="0">
                <a:ln>
                  <a:noFill/>
                </a:ln>
                <a:solidFill>
                  <a:prstClr val="black"/>
                </a:solidFill>
                <a:effectLst/>
                <a:uLnTx/>
                <a:uFillTx/>
                <a:latin typeface="+mn-ea"/>
                <a:cs typeface="+mn-cs"/>
              </a:rPr>
              <a:t>地元の活動がクラブまたは地区によるものであることを正しく認識してもらう</a:t>
            </a:r>
            <a:br>
              <a:rPr kumimoji="1" lang="ja" altLang="en-US" sz="2800" b="0" i="0" u="none" strike="noStrike" kern="1200" cap="none" spc="0" normalizeH="0" baseline="0" noProof="0" dirty="0">
                <a:ln>
                  <a:noFill/>
                </a:ln>
                <a:solidFill>
                  <a:prstClr val="black"/>
                </a:solidFill>
                <a:effectLst/>
                <a:uLnTx/>
                <a:uFillTx/>
                <a:latin typeface="+mn-ea"/>
                <a:cs typeface="+mn-cs"/>
              </a:rPr>
            </a:br>
            <a:endParaRPr kumimoji="1" lang="ja" altLang="en-US" sz="2800" b="0" i="0" u="none" strike="noStrike" kern="1200" cap="none" spc="0" normalizeH="0" baseline="0" noProof="0" dirty="0">
              <a:ln>
                <a:noFill/>
              </a:ln>
              <a:solidFill>
                <a:prstClr val="black"/>
              </a:solidFill>
              <a:effectLst/>
              <a:uLnTx/>
              <a:uFillTx/>
              <a:latin typeface="+mn-ea"/>
              <a:cs typeface="+mn-cs"/>
            </a:endParaRPr>
          </a:p>
          <a:p>
            <a:pPr marL="457200" marR="0" lvl="0" indent="-457200" algn="l" defTabSz="914400" rtl="0" eaLnBrk="1" fontAlgn="base" latinLnBrk="0" hangingPunct="1">
              <a:lnSpc>
                <a:spcPct val="90000"/>
              </a:lnSpc>
              <a:spcBef>
                <a:spcPts val="1000"/>
              </a:spcBef>
              <a:spcAft>
                <a:spcPts val="0"/>
              </a:spcAft>
              <a:buClrTx/>
              <a:buSzTx/>
              <a:buFont typeface="+mj-lt"/>
              <a:buAutoNum type="arabicPeriod"/>
              <a:tabLst/>
              <a:defRPr/>
            </a:pPr>
            <a:r>
              <a:rPr kumimoji="1" lang="ja" altLang="en-US" sz="2800" b="0" i="0" u="none" strike="noStrike" kern="1200" cap="none" spc="0" normalizeH="0" baseline="0" noProof="0" dirty="0">
                <a:ln>
                  <a:noFill/>
                </a:ln>
                <a:solidFill>
                  <a:prstClr val="black"/>
                </a:solidFill>
                <a:effectLst/>
                <a:uLnTx/>
                <a:uFillTx/>
                <a:latin typeface="+mn-ea"/>
                <a:cs typeface="+mn-cs"/>
              </a:rPr>
              <a:t>一貫した方法でロータリーのストーリーを伝える</a:t>
            </a:r>
            <a:endParaRPr kumimoji="1" lang="ja" altLang="en-US" sz="2800" b="0" i="0" u="none" strike="noStrike" kern="1200" cap="none" spc="0" normalizeH="0" baseline="0" noProof="0" dirty="0">
              <a:ln>
                <a:noFill/>
              </a:ln>
              <a:solidFill>
                <a:prstClr val="black"/>
              </a:solidFill>
              <a:effectLst/>
              <a:uLnTx/>
              <a:uFillTx/>
              <a:latin typeface="+mn-ea"/>
              <a:cs typeface="Noto Sans JP"/>
            </a:endParaRPr>
          </a:p>
        </p:txBody>
      </p:sp>
    </p:spTree>
    <p:extLst>
      <p:ext uri="{BB962C8B-B14F-4D97-AF65-F5344CB8AC3E}">
        <p14:creationId xmlns:p14="http://schemas.microsoft.com/office/powerpoint/2010/main" val="3850372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6FB35D7-B9C3-8FCC-F72D-2A53238D5D36}"/>
              </a:ext>
            </a:extLst>
          </p:cNvPr>
          <p:cNvSpPr>
            <a:spLocks noGrp="1"/>
          </p:cNvSpPr>
          <p:nvPr>
            <p:ph type="title"/>
          </p:nvPr>
        </p:nvSpPr>
        <p:spPr/>
        <p:txBody>
          <a:bodyPr>
            <a:normAutofit/>
          </a:bodyPr>
          <a:lstStyle/>
          <a:p>
            <a:r>
              <a:rPr lang="ja-JP" altLang="en-US" dirty="0"/>
              <a:t>公共イメージを向上させる目的</a:t>
            </a:r>
          </a:p>
        </p:txBody>
      </p:sp>
      <p:sp>
        <p:nvSpPr>
          <p:cNvPr id="3" name="コンテンツ プレースホルダー 2">
            <a:extLst>
              <a:ext uri="{FF2B5EF4-FFF2-40B4-BE49-F238E27FC236}">
                <a16:creationId xmlns:a16="http://schemas.microsoft.com/office/drawing/2014/main" id="{670272C5-B3B5-9610-8392-C304A504CC61}"/>
              </a:ext>
            </a:extLst>
          </p:cNvPr>
          <p:cNvSpPr>
            <a:spLocks noGrp="1"/>
          </p:cNvSpPr>
          <p:nvPr>
            <p:ph idx="4294967295"/>
          </p:nvPr>
        </p:nvSpPr>
        <p:spPr>
          <a:xfrm>
            <a:off x="3170711" y="1501569"/>
            <a:ext cx="5207329" cy="725055"/>
          </a:xfrm>
        </p:spPr>
        <p:txBody>
          <a:bodyPr>
            <a:normAutofit lnSpcReduction="10000"/>
          </a:bodyPr>
          <a:lstStyle/>
          <a:p>
            <a:pPr marL="0" indent="0" algn="ctr">
              <a:buNone/>
            </a:pPr>
            <a:r>
              <a:rPr kumimoji="1" lang="ja-JP" altLang="en-US" sz="4800" b="1" dirty="0"/>
              <a:t>信用を培うこと</a:t>
            </a:r>
            <a:endParaRPr kumimoji="1" lang="en-US" altLang="ja-JP" sz="4800" b="1" dirty="0"/>
          </a:p>
          <a:p>
            <a:pPr marL="0" indent="0" algn="ctr">
              <a:buNone/>
            </a:pPr>
            <a:endParaRPr lang="en-US" altLang="ja-JP" sz="4800" b="1" dirty="0"/>
          </a:p>
          <a:p>
            <a:pPr marL="0" indent="0" algn="ctr">
              <a:buNone/>
            </a:pPr>
            <a:endParaRPr kumimoji="1" lang="ja-JP" altLang="en-US" sz="4800" b="1" dirty="0"/>
          </a:p>
        </p:txBody>
      </p:sp>
      <p:sp>
        <p:nvSpPr>
          <p:cNvPr id="5" name="テキスト ボックス 4">
            <a:extLst>
              <a:ext uri="{FF2B5EF4-FFF2-40B4-BE49-F238E27FC236}">
                <a16:creationId xmlns:a16="http://schemas.microsoft.com/office/drawing/2014/main" id="{EE80E6BB-3B2A-5695-58EF-0A99EA791E4D}"/>
              </a:ext>
            </a:extLst>
          </p:cNvPr>
          <p:cNvSpPr txBox="1"/>
          <p:nvPr/>
        </p:nvSpPr>
        <p:spPr>
          <a:xfrm>
            <a:off x="2155371" y="2921330"/>
            <a:ext cx="9520555" cy="1384995"/>
          </a:xfrm>
          <a:prstGeom prst="rect">
            <a:avLst/>
          </a:prstGeom>
          <a:noFill/>
        </p:spPr>
        <p:txBody>
          <a:bodyPr wrap="none" rtlCol="0">
            <a:spAutoFit/>
          </a:bodyPr>
          <a:lstStyle/>
          <a:p>
            <a:r>
              <a:rPr kumimoji="1" lang="ja-JP" altLang="en-US" sz="2800" b="1" dirty="0"/>
              <a:t>信用とは</a:t>
            </a:r>
          </a:p>
          <a:p>
            <a:r>
              <a:rPr kumimoji="1" lang="ja-JP" altLang="en-US" sz="2800" dirty="0"/>
              <a:t>そのエンブレムを誰もが認識し、誰もが信頼するブランド</a:t>
            </a:r>
          </a:p>
          <a:p>
            <a:r>
              <a:rPr kumimoji="1" lang="ja-JP" altLang="en-US" sz="2800" dirty="0"/>
              <a:t>（</a:t>
            </a:r>
            <a:r>
              <a:rPr kumimoji="1" lang="en-US" altLang="ja-JP" sz="2800" dirty="0"/>
              <a:t>Ex. </a:t>
            </a:r>
            <a:r>
              <a:rPr kumimoji="1" lang="ja-JP" altLang="en-US" sz="2800" dirty="0"/>
              <a:t>レッドクロス</a:t>
            </a:r>
            <a:r>
              <a:rPr lang="ja-JP" altLang="en-US" sz="2800" dirty="0"/>
              <a:t>、</a:t>
            </a:r>
            <a:r>
              <a:rPr kumimoji="1" lang="ja-JP" altLang="en-US" sz="2800" dirty="0"/>
              <a:t>スリーポイン</a:t>
            </a:r>
            <a:r>
              <a:rPr lang="ja-JP" altLang="en-US" sz="2800" dirty="0"/>
              <a:t>テ</a:t>
            </a:r>
            <a:r>
              <a:rPr kumimoji="1" lang="ja-JP" altLang="en-US" sz="2800" dirty="0"/>
              <a:t>ッドスター）</a:t>
            </a:r>
          </a:p>
        </p:txBody>
      </p:sp>
      <p:sp>
        <p:nvSpPr>
          <p:cNvPr id="7" name="テキスト ボックス 6">
            <a:extLst>
              <a:ext uri="{FF2B5EF4-FFF2-40B4-BE49-F238E27FC236}">
                <a16:creationId xmlns:a16="http://schemas.microsoft.com/office/drawing/2014/main" id="{39ECD7CC-572B-BD6B-FDD5-DF9E4385C4DE}"/>
              </a:ext>
            </a:extLst>
          </p:cNvPr>
          <p:cNvSpPr txBox="1"/>
          <p:nvPr/>
        </p:nvSpPr>
        <p:spPr>
          <a:xfrm>
            <a:off x="2327563" y="5568928"/>
            <a:ext cx="8971808" cy="523220"/>
          </a:xfrm>
          <a:prstGeom prst="rect">
            <a:avLst/>
          </a:prstGeom>
          <a:noFill/>
        </p:spPr>
        <p:txBody>
          <a:bodyPr wrap="square">
            <a:spAutoFit/>
          </a:bodyPr>
          <a:lstStyle/>
          <a:p>
            <a:r>
              <a:rPr lang="ja-JP" altLang="en-US" sz="2800" dirty="0"/>
              <a:t>果たして、ロータリーのエンブレムは如何に？</a:t>
            </a:r>
          </a:p>
        </p:txBody>
      </p:sp>
      <p:pic>
        <p:nvPicPr>
          <p:cNvPr id="8" name="図 7">
            <a:extLst>
              <a:ext uri="{FF2B5EF4-FFF2-40B4-BE49-F238E27FC236}">
                <a16:creationId xmlns:a16="http://schemas.microsoft.com/office/drawing/2014/main" id="{36035A2F-EE98-A958-C163-292FDEECF6A5}"/>
              </a:ext>
            </a:extLst>
          </p:cNvPr>
          <p:cNvPicPr>
            <a:picLocks noChangeAspect="1"/>
          </p:cNvPicPr>
          <p:nvPr/>
        </p:nvPicPr>
        <p:blipFill>
          <a:blip r:embed="rId2"/>
          <a:srcRect l="666" t="5566" r="69008" b="50000"/>
          <a:stretch>
            <a:fillRect/>
          </a:stretch>
        </p:blipFill>
        <p:spPr>
          <a:xfrm>
            <a:off x="6363445" y="4306325"/>
            <a:ext cx="1351486" cy="1129604"/>
          </a:xfrm>
          <a:prstGeom prst="rect">
            <a:avLst/>
          </a:prstGeom>
        </p:spPr>
      </p:pic>
      <p:pic>
        <p:nvPicPr>
          <p:cNvPr id="9" name="図 8">
            <a:extLst>
              <a:ext uri="{FF2B5EF4-FFF2-40B4-BE49-F238E27FC236}">
                <a16:creationId xmlns:a16="http://schemas.microsoft.com/office/drawing/2014/main" id="{0578092D-05FF-0418-9777-355367F3D2AB}"/>
              </a:ext>
            </a:extLst>
          </p:cNvPr>
          <p:cNvPicPr>
            <a:picLocks noChangeAspect="1"/>
          </p:cNvPicPr>
          <p:nvPr/>
        </p:nvPicPr>
        <p:blipFill>
          <a:blip r:embed="rId3"/>
          <a:stretch>
            <a:fillRect/>
          </a:stretch>
        </p:blipFill>
        <p:spPr>
          <a:xfrm>
            <a:off x="4068659" y="4393806"/>
            <a:ext cx="750464" cy="789774"/>
          </a:xfrm>
          <a:prstGeom prst="rect">
            <a:avLst/>
          </a:prstGeom>
        </p:spPr>
      </p:pic>
      <p:pic>
        <p:nvPicPr>
          <p:cNvPr id="10" name="図 9">
            <a:extLst>
              <a:ext uri="{FF2B5EF4-FFF2-40B4-BE49-F238E27FC236}">
                <a16:creationId xmlns:a16="http://schemas.microsoft.com/office/drawing/2014/main" id="{9CBA912D-B632-27E2-FFAC-DA6DE594B6A3}"/>
              </a:ext>
            </a:extLst>
          </p:cNvPr>
          <p:cNvPicPr>
            <a:picLocks noChangeAspect="1"/>
          </p:cNvPicPr>
          <p:nvPr/>
        </p:nvPicPr>
        <p:blipFill>
          <a:blip r:embed="rId4"/>
          <a:srcRect l="3369" t="17948" r="15742" b="2068"/>
          <a:stretch>
            <a:fillRect/>
          </a:stretch>
        </p:blipFill>
        <p:spPr>
          <a:xfrm>
            <a:off x="9438535" y="4306325"/>
            <a:ext cx="1091318" cy="1079135"/>
          </a:xfrm>
          <a:prstGeom prst="rect">
            <a:avLst/>
          </a:prstGeom>
        </p:spPr>
      </p:pic>
    </p:spTree>
    <p:extLst>
      <p:ext uri="{BB962C8B-B14F-4D97-AF65-F5344CB8AC3E}">
        <p14:creationId xmlns:p14="http://schemas.microsoft.com/office/powerpoint/2010/main" val="176867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ppt_w*0.70"/>
                                          </p:val>
                                        </p:tav>
                                        <p:tav tm="100000">
                                          <p:val>
                                            <p:strVal val="#ppt_w"/>
                                          </p:val>
                                        </p:tav>
                                      </p:tavLst>
                                    </p:anim>
                                    <p:anim calcmode="lin" valueType="num">
                                      <p:cBhvr>
                                        <p:cTn id="15" dur="1000" fill="hold"/>
                                        <p:tgtEl>
                                          <p:spTgt spid="9"/>
                                        </p:tgtEl>
                                        <p:attrNameLst>
                                          <p:attrName>ppt_h</p:attrName>
                                        </p:attrNameLst>
                                      </p:cBhvr>
                                      <p:tavLst>
                                        <p:tav tm="0">
                                          <p:val>
                                            <p:strVal val="#ppt_h"/>
                                          </p:val>
                                        </p:tav>
                                        <p:tav tm="100000">
                                          <p:val>
                                            <p:strVal val="#ppt_h"/>
                                          </p:val>
                                        </p:tav>
                                      </p:tavLst>
                                    </p:anim>
                                    <p:animEffect transition="in" filter="fade">
                                      <p:cBhvr>
                                        <p:cTn id="16" dur="1000"/>
                                        <p:tgtEl>
                                          <p:spTgt spid="9"/>
                                        </p:tgtEl>
                                      </p:cBhvr>
                                    </p:animEffect>
                                  </p:childTnLst>
                                </p:cTn>
                              </p:par>
                              <p:par>
                                <p:cTn id="17" presetID="55"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strVal val="#ppt_w*0.70"/>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Effect transition="in" filter="fade">
                                      <p:cBhvr>
                                        <p:cTn id="21" dur="10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p:cTn id="26" dur="1000" fill="hold"/>
                                        <p:tgtEl>
                                          <p:spTgt spid="10"/>
                                        </p:tgtEl>
                                        <p:attrNameLst>
                                          <p:attrName>ppt_w</p:attrName>
                                        </p:attrNameLst>
                                      </p:cBhvr>
                                      <p:tavLst>
                                        <p:tav tm="0">
                                          <p:val>
                                            <p:strVal val="#ppt_w*0.70"/>
                                          </p:val>
                                        </p:tav>
                                        <p:tav tm="100000">
                                          <p:val>
                                            <p:strVal val="#ppt_w"/>
                                          </p:val>
                                        </p:tav>
                                      </p:tavLst>
                                    </p:anim>
                                    <p:anim calcmode="lin" valueType="num">
                                      <p:cBhvr>
                                        <p:cTn id="27" dur="1000" fill="hold"/>
                                        <p:tgtEl>
                                          <p:spTgt spid="10"/>
                                        </p:tgtEl>
                                        <p:attrNameLst>
                                          <p:attrName>ppt_h</p:attrName>
                                        </p:attrNameLst>
                                      </p:cBhvr>
                                      <p:tavLst>
                                        <p:tav tm="0">
                                          <p:val>
                                            <p:strVal val="#ppt_h"/>
                                          </p:val>
                                        </p:tav>
                                        <p:tav tm="100000">
                                          <p:val>
                                            <p:strVal val="#ppt_h"/>
                                          </p:val>
                                        </p:tav>
                                      </p:tavLst>
                                    </p:anim>
                                    <p:animEffect transition="in" filter="fade">
                                      <p:cBhvr>
                                        <p:cTn id="28" dur="1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1000" fill="hold"/>
                                        <p:tgtEl>
                                          <p:spTgt spid="7"/>
                                        </p:tgtEl>
                                        <p:attrNameLst>
                                          <p:attrName>ppt_w</p:attrName>
                                        </p:attrNameLst>
                                      </p:cBhvr>
                                      <p:tavLst>
                                        <p:tav tm="0">
                                          <p:val>
                                            <p:strVal val="#ppt_w*0.70"/>
                                          </p:val>
                                        </p:tav>
                                        <p:tav tm="100000">
                                          <p:val>
                                            <p:strVal val="#ppt_w"/>
                                          </p:val>
                                        </p:tav>
                                      </p:tavLst>
                                    </p:anim>
                                    <p:anim calcmode="lin" valueType="num">
                                      <p:cBhvr>
                                        <p:cTn id="34" dur="1000" fill="hold"/>
                                        <p:tgtEl>
                                          <p:spTgt spid="7"/>
                                        </p:tgtEl>
                                        <p:attrNameLst>
                                          <p:attrName>ppt_h</p:attrName>
                                        </p:attrNameLst>
                                      </p:cBhvr>
                                      <p:tavLst>
                                        <p:tav tm="0">
                                          <p:val>
                                            <p:strVal val="#ppt_h"/>
                                          </p:val>
                                        </p:tav>
                                        <p:tav tm="100000">
                                          <p:val>
                                            <p:strVal val="#ppt_h"/>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2A937-DDCC-9317-4A3D-6B2B15A7C18A}"/>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BA70864-7F8B-5D2B-970B-0C8DD0253FBC}"/>
              </a:ext>
            </a:extLst>
          </p:cNvPr>
          <p:cNvSpPr txBox="1"/>
          <p:nvPr/>
        </p:nvSpPr>
        <p:spPr>
          <a:xfrm>
            <a:off x="716902" y="1197620"/>
            <a:ext cx="10758196" cy="4462760"/>
          </a:xfrm>
          <a:prstGeom prst="rect">
            <a:avLst/>
          </a:prstGeom>
          <a:noFill/>
        </p:spPr>
        <p:txBody>
          <a:bodyPr wrap="square">
            <a:spAutoFit/>
          </a:bodyPr>
          <a:lstStyle/>
          <a:p>
            <a:pPr marL="133350" marR="0" lvl="0" indent="-133350" algn="ctr" defTabSz="914400" rtl="0" eaLnBrk="1" fontAlgn="auto" latinLnBrk="0" hangingPunct="1">
              <a:lnSpc>
                <a:spcPct val="100000"/>
              </a:lnSpc>
              <a:spcBef>
                <a:spcPts val="0"/>
              </a:spcBef>
              <a:spcAft>
                <a:spcPts val="0"/>
              </a:spcAft>
              <a:buClrTx/>
              <a:buSzTx/>
              <a:buFontTx/>
              <a:buNone/>
              <a:tabLst/>
              <a:defRPr/>
            </a:pPr>
            <a:r>
              <a:rPr kumimoji="1" lang="ja-JP" altLang="ja-JP" sz="40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情けは人の為ならず</a:t>
            </a:r>
            <a:endParaRPr kumimoji="1" lang="en-US" altLang="ja-JP" sz="40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r>
              <a:rPr kumimoji="1" lang="ja-JP" altLang="ja-JP" sz="24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r>
              <a:rPr kumimoji="1" lang="en-US" altLang="ja-JP" sz="2400" b="1" i="1"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One Profits Most Who Serves Best</a:t>
            </a:r>
            <a:r>
              <a:rPr kumimoji="1" lang="ja-JP" altLang="ja-JP" sz="24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a:t>
            </a:r>
            <a:endParaRPr kumimoji="1" lang="en-US" altLang="ja-JP" sz="2400" b="1" i="0" u="none" strike="noStrike" kern="1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just"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r>
              <a:rPr kumimoji="1" lang="ja-JP"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目的を共有して互いに協力することで、会員同士の友情を育み</a:t>
            </a:r>
            <a:endParaRPr kumimoji="1" lang="en-US"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r>
              <a:rPr kumimoji="1" lang="ja-JP"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他に感謝される事により、私達の心が充足し</a:t>
            </a:r>
            <a:endParaRPr kumimoji="1" lang="en-US"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r>
              <a:rPr kumimoji="1" lang="ja-JP"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ロータリアンとロータリーに対する社会</a:t>
            </a:r>
            <a:r>
              <a:rPr kumimoji="1" lang="ja-JP" altLang="en-US"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か</a:t>
            </a:r>
            <a:r>
              <a:rPr kumimoji="1" lang="ja-JP"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らの</a:t>
            </a:r>
            <a:r>
              <a:rPr kumimoji="1" lang="ja-JP" altLang="ja-JP" sz="28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信用</a:t>
            </a:r>
            <a:r>
              <a:rPr kumimoji="1" lang="ja-JP"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を築き</a:t>
            </a:r>
            <a:endParaRPr kumimoji="1" lang="en-US"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endParaRPr kumimoji="1" lang="ja-JP"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133350" marR="0" lvl="0" indent="-133350" algn="ctr" defTabSz="914400" rtl="0" eaLnBrk="1" fontAlgn="auto" latinLnBrk="0" hangingPunct="1">
              <a:lnSpc>
                <a:spcPct val="100000"/>
              </a:lnSpc>
              <a:spcBef>
                <a:spcPts val="0"/>
              </a:spcBef>
              <a:spcAft>
                <a:spcPts val="0"/>
              </a:spcAft>
              <a:buClrTx/>
              <a:buSzTx/>
              <a:buFontTx/>
              <a:buNone/>
              <a:tabLst/>
              <a:defRPr/>
            </a:pPr>
            <a:r>
              <a:rPr kumimoji="1" lang="ja-JP" altLang="ja-JP" sz="2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培われた信用は、私達の精神的・経済的プロフィットとな</a:t>
            </a:r>
            <a:r>
              <a:rPr kumimoji="1" lang="ja-JP" altLang="ja-JP" sz="28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る</a:t>
            </a:r>
          </a:p>
        </p:txBody>
      </p:sp>
    </p:spTree>
    <p:extLst>
      <p:ext uri="{BB962C8B-B14F-4D97-AF65-F5344CB8AC3E}">
        <p14:creationId xmlns:p14="http://schemas.microsoft.com/office/powerpoint/2010/main" val="1607614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B4E1DC-E0F1-57EF-FEFA-69EE90884F38}"/>
              </a:ext>
            </a:extLst>
          </p:cNvPr>
          <p:cNvSpPr>
            <a:spLocks noGrp="1"/>
          </p:cNvSpPr>
          <p:nvPr>
            <p:ph type="title"/>
          </p:nvPr>
        </p:nvSpPr>
        <p:spPr/>
        <p:txBody>
          <a:bodyPr>
            <a:noAutofit/>
          </a:bodyPr>
          <a:lstStyle/>
          <a:p>
            <a:r>
              <a:rPr lang="ja-JP" altLang="en-US" dirty="0">
                <a:latin typeface="+mj-ea"/>
              </a:rPr>
              <a:t>大切なものは、</a:t>
            </a:r>
            <a:r>
              <a:rPr lang="ja-JP" altLang="en-US" dirty="0">
                <a:solidFill>
                  <a:srgbClr val="FF0000"/>
                </a:solidFill>
                <a:latin typeface="+mj-ea"/>
              </a:rPr>
              <a:t>コンテンツ</a:t>
            </a:r>
          </a:p>
        </p:txBody>
      </p:sp>
      <p:sp>
        <p:nvSpPr>
          <p:cNvPr id="3" name="コンテンツ プレースホルダー 2">
            <a:extLst>
              <a:ext uri="{FF2B5EF4-FFF2-40B4-BE49-F238E27FC236}">
                <a16:creationId xmlns:a16="http://schemas.microsoft.com/office/drawing/2014/main" id="{7BEBFB0C-47FF-A008-7D2D-152059EFCB7E}"/>
              </a:ext>
            </a:extLst>
          </p:cNvPr>
          <p:cNvSpPr>
            <a:spLocks noGrp="1"/>
          </p:cNvSpPr>
          <p:nvPr>
            <p:ph idx="4294967295"/>
          </p:nvPr>
        </p:nvSpPr>
        <p:spPr>
          <a:xfrm>
            <a:off x="3461658" y="1809028"/>
            <a:ext cx="5058888" cy="2869849"/>
          </a:xfrm>
        </p:spPr>
        <p:txBody>
          <a:bodyPr>
            <a:normAutofit/>
          </a:bodyPr>
          <a:lstStyle/>
          <a:p>
            <a:pPr marL="0" indent="0">
              <a:buNone/>
            </a:pPr>
            <a:r>
              <a:rPr lang="ja-JP" altLang="en-US" sz="3200" dirty="0">
                <a:latin typeface="+mn-ea"/>
              </a:rPr>
              <a:t>不言実行：日本の美学</a:t>
            </a:r>
            <a:endParaRPr lang="en-US" altLang="ja-JP" sz="3200" dirty="0">
              <a:latin typeface="+mn-ea"/>
            </a:endParaRPr>
          </a:p>
          <a:p>
            <a:pPr marL="0" indent="0">
              <a:buNone/>
            </a:pPr>
            <a:endParaRPr lang="en-US" altLang="ja-JP" sz="3200" dirty="0">
              <a:latin typeface="+mn-ea"/>
            </a:endParaRPr>
          </a:p>
          <a:p>
            <a:pPr marL="0" indent="0">
              <a:buNone/>
            </a:pPr>
            <a:r>
              <a:rPr lang="ja-JP" altLang="en-US" sz="3200" dirty="0">
                <a:latin typeface="+mn-ea"/>
              </a:rPr>
              <a:t>有言不実：忌むべきもの</a:t>
            </a:r>
            <a:endParaRPr lang="en-US" altLang="ja-JP" sz="3200" dirty="0">
              <a:latin typeface="+mn-ea"/>
            </a:endParaRPr>
          </a:p>
          <a:p>
            <a:pPr marL="0" indent="0">
              <a:buNone/>
            </a:pPr>
            <a:endParaRPr lang="en-US" altLang="ja-JP" sz="3200" dirty="0">
              <a:latin typeface="+mn-ea"/>
            </a:endParaRPr>
          </a:p>
          <a:p>
            <a:pPr marL="0" indent="0">
              <a:buNone/>
            </a:pPr>
            <a:r>
              <a:rPr lang="ja-JP" altLang="en-US" sz="3200" dirty="0">
                <a:latin typeface="+mn-ea"/>
              </a:rPr>
              <a:t>有言実行：</a:t>
            </a:r>
            <a:r>
              <a:rPr lang="en-US" altLang="ja-JP" sz="3200" dirty="0">
                <a:latin typeface="+mn-ea"/>
              </a:rPr>
              <a:t>RI</a:t>
            </a:r>
            <a:r>
              <a:rPr lang="ja-JP" altLang="en-US" sz="3200" dirty="0">
                <a:latin typeface="+mn-ea"/>
              </a:rPr>
              <a:t>の推奨</a:t>
            </a:r>
          </a:p>
        </p:txBody>
      </p:sp>
    </p:spTree>
    <p:extLst>
      <p:ext uri="{BB962C8B-B14F-4D97-AF65-F5344CB8AC3E}">
        <p14:creationId xmlns:p14="http://schemas.microsoft.com/office/powerpoint/2010/main" val="1098127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AD0D-4310-2741-859E-B5350CD6646E}"/>
              </a:ext>
            </a:extLst>
          </p:cNvPr>
          <p:cNvSpPr>
            <a:spLocks noGrp="1"/>
          </p:cNvSpPr>
          <p:nvPr>
            <p:ph type="title"/>
          </p:nvPr>
        </p:nvSpPr>
        <p:spPr>
          <a:xfrm>
            <a:off x="0" y="1"/>
            <a:ext cx="12192000" cy="1540042"/>
          </a:xfrm>
        </p:spPr>
        <p:txBody>
          <a:bodyPr/>
          <a:lstStyle/>
          <a:p>
            <a:pPr algn="l" rtl="0"/>
            <a:r>
              <a:rPr lang="ja" b="1" i="0" u="none" baseline="0"/>
              <a:t>ロータリーのロゴ</a:t>
            </a:r>
          </a:p>
        </p:txBody>
      </p:sp>
      <p:pic>
        <p:nvPicPr>
          <p:cNvPr id="6" name="Picture 5" descr="Logo&#10;&#10;Description automatically generated">
            <a:extLst>
              <a:ext uri="{FF2B5EF4-FFF2-40B4-BE49-F238E27FC236}">
                <a16:creationId xmlns:a16="http://schemas.microsoft.com/office/drawing/2014/main" id="{A8DB0C75-DE98-4445-9F03-3A183B7150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0472" y="4832691"/>
            <a:ext cx="3539161" cy="1329262"/>
          </a:xfrm>
          <a:prstGeom prst="rect">
            <a:avLst/>
          </a:prstGeom>
        </p:spPr>
      </p:pic>
      <p:sp>
        <p:nvSpPr>
          <p:cNvPr id="7" name="TextBox 6">
            <a:extLst>
              <a:ext uri="{FF2B5EF4-FFF2-40B4-BE49-F238E27FC236}">
                <a16:creationId xmlns:a16="http://schemas.microsoft.com/office/drawing/2014/main" id="{9C6ADBE5-C996-A040-ABDA-C0FE7F03A3EF}"/>
              </a:ext>
            </a:extLst>
          </p:cNvPr>
          <p:cNvSpPr txBox="1"/>
          <p:nvPr/>
        </p:nvSpPr>
        <p:spPr>
          <a:xfrm>
            <a:off x="1188720" y="1862530"/>
            <a:ext cx="14157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 altLang="en-US" sz="2400" b="0" i="0" u="none" strike="noStrike" kern="1200" cap="none" spc="0" normalizeH="0" baseline="0" noProof="0" dirty="0">
                <a:ln>
                  <a:noFill/>
                </a:ln>
                <a:solidFill>
                  <a:srgbClr val="000000"/>
                </a:solidFill>
                <a:effectLst/>
                <a:uLnTx/>
                <a:uFillTx/>
                <a:latin typeface="メイリオ" panose="020B0604030504040204" pitchFamily="50" charset="-128"/>
                <a:ea typeface="メイリオ" panose="020B0604030504040204" pitchFamily="50" charset="-128"/>
              </a:rPr>
              <a:t>公式ロゴ</a:t>
            </a:r>
          </a:p>
        </p:txBody>
      </p:sp>
      <p:sp>
        <p:nvSpPr>
          <p:cNvPr id="10" name="TextBox 9">
            <a:extLst>
              <a:ext uri="{FF2B5EF4-FFF2-40B4-BE49-F238E27FC236}">
                <a16:creationId xmlns:a16="http://schemas.microsoft.com/office/drawing/2014/main" id="{379A613A-5CFB-F040-A91A-7496773FC0B4}"/>
              </a:ext>
            </a:extLst>
          </p:cNvPr>
          <p:cNvSpPr txBox="1"/>
          <p:nvPr/>
        </p:nvSpPr>
        <p:spPr>
          <a:xfrm>
            <a:off x="884917" y="4048539"/>
            <a:ext cx="203132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 altLang="en-US" sz="2400" dirty="0">
                <a:solidFill>
                  <a:srgbClr val="000000"/>
                </a:solidFill>
                <a:latin typeface="メイリオ" panose="020B0604030504040204" pitchFamily="50" charset="-128"/>
                <a:ea typeface="メイリオ" panose="020B0604030504040204" pitchFamily="50" charset="-128"/>
              </a:rPr>
              <a:t>簡易公式ロゴ</a:t>
            </a:r>
          </a:p>
        </p:txBody>
      </p:sp>
      <p:sp>
        <p:nvSpPr>
          <p:cNvPr id="11" name="TextBox 10">
            <a:extLst>
              <a:ext uri="{FF2B5EF4-FFF2-40B4-BE49-F238E27FC236}">
                <a16:creationId xmlns:a16="http://schemas.microsoft.com/office/drawing/2014/main" id="{A5A514E7-4E69-2945-BBF2-7C26D0CD8E72}"/>
              </a:ext>
            </a:extLst>
          </p:cNvPr>
          <p:cNvSpPr txBox="1"/>
          <p:nvPr/>
        </p:nvSpPr>
        <p:spPr>
          <a:xfrm>
            <a:off x="7363276" y="1862530"/>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 altLang="en-US" sz="2400" dirty="0">
                <a:solidFill>
                  <a:srgbClr val="000000"/>
                </a:solidFill>
                <a:latin typeface="メイリオ" panose="020B0604030504040204" pitchFamily="50" charset="-128"/>
                <a:ea typeface="メイリオ" panose="020B0604030504040204" pitchFamily="50" charset="-128"/>
              </a:rPr>
              <a:t>誇りのシンボル</a:t>
            </a:r>
          </a:p>
        </p:txBody>
      </p:sp>
      <p:pic>
        <p:nvPicPr>
          <p:cNvPr id="13" name="Picture 12" descr="Logo&#10;&#10;Description automatically generated">
            <a:extLst>
              <a:ext uri="{FF2B5EF4-FFF2-40B4-BE49-F238E27FC236}">
                <a16:creationId xmlns:a16="http://schemas.microsoft.com/office/drawing/2014/main" id="{A91B20F6-5FD4-8F46-8932-B3A64379B9F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188720" y="2600252"/>
            <a:ext cx="3423175" cy="1287043"/>
          </a:xfrm>
          <a:prstGeom prst="rect">
            <a:avLst/>
          </a:prstGeom>
        </p:spPr>
      </p:pic>
      <p:pic>
        <p:nvPicPr>
          <p:cNvPr id="15" name="Picture 14">
            <a:extLst>
              <a:ext uri="{FF2B5EF4-FFF2-40B4-BE49-F238E27FC236}">
                <a16:creationId xmlns:a16="http://schemas.microsoft.com/office/drawing/2014/main" id="{6E694337-9124-9041-A028-9307E57086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6246" y="2646682"/>
            <a:ext cx="3200400" cy="3200400"/>
          </a:xfrm>
          <a:prstGeom prst="rect">
            <a:avLst/>
          </a:prstGeom>
        </p:spPr>
      </p:pic>
    </p:spTree>
    <p:custDataLst>
      <p:tags r:id="rId1"/>
    </p:custDataLst>
    <p:extLst>
      <p:ext uri="{BB962C8B-B14F-4D97-AF65-F5344CB8AC3E}">
        <p14:creationId xmlns:p14="http://schemas.microsoft.com/office/powerpoint/2010/main" val="2511987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9D924-1997-0A4F-A7A3-61F92B379578}"/>
              </a:ext>
            </a:extLst>
          </p:cNvPr>
          <p:cNvSpPr>
            <a:spLocks noGrp="1"/>
          </p:cNvSpPr>
          <p:nvPr>
            <p:ph type="title"/>
          </p:nvPr>
        </p:nvSpPr>
        <p:spPr>
          <a:xfrm>
            <a:off x="0" y="1"/>
            <a:ext cx="12192000" cy="1540042"/>
          </a:xfrm>
        </p:spPr>
        <p:txBody>
          <a:bodyPr/>
          <a:lstStyle/>
          <a:p>
            <a:pPr algn="l" rtl="0"/>
            <a:r>
              <a:rPr lang="ja" b="1" i="0" u="none" baseline="0"/>
              <a:t>クラブと地区のロゴの使用</a:t>
            </a:r>
          </a:p>
        </p:txBody>
      </p:sp>
      <p:sp>
        <p:nvSpPr>
          <p:cNvPr id="4" name="Slide Number Placeholder 3">
            <a:extLst>
              <a:ext uri="{FF2B5EF4-FFF2-40B4-BE49-F238E27FC236}">
                <a16:creationId xmlns:a16="http://schemas.microsoft.com/office/drawing/2014/main" id="{E14E13E9-A38B-DB4E-82ED-F505B7AB96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A94E25-127B-4C48-AF96-44BA7B823777}" type="slidenum">
              <a:rPr kumimoji="0" lang="en-US" sz="1200" b="0" i="0" u="none" strike="noStrike" kern="1200" cap="none" spc="0" normalizeH="0" baseline="0" noProof="0">
                <a:ln>
                  <a:noFill/>
                </a:ln>
                <a:solidFill>
                  <a:srgbClr val="000000"/>
                </a:solidFill>
                <a:effectLst/>
                <a:uLnTx/>
                <a:uFillTx/>
                <a:latin typeface="MS PMincho"/>
                <a:ea typeface="MS PMincho"/>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ja" altLang="en-US" sz="1200" b="0" i="0" u="none" strike="noStrike" kern="1200" cap="none" spc="0" normalizeH="0" baseline="0" noProof="0">
              <a:ln>
                <a:noFill/>
              </a:ln>
              <a:solidFill>
                <a:srgbClr val="000000"/>
              </a:solidFill>
              <a:effectLst/>
              <a:uLnTx/>
              <a:uFillTx/>
              <a:latin typeface="MS PMincho"/>
              <a:ea typeface="MS PMincho"/>
            </a:endParaRPr>
          </a:p>
        </p:txBody>
      </p:sp>
      <p:pic>
        <p:nvPicPr>
          <p:cNvPr id="3" name="図 2" descr="ロゴ, 会社名&#10;&#10;自動的に生成された説明">
            <a:extLst>
              <a:ext uri="{FF2B5EF4-FFF2-40B4-BE49-F238E27FC236}">
                <a16:creationId xmlns:a16="http://schemas.microsoft.com/office/drawing/2014/main" id="{B43A3607-6257-70C4-6708-58EA8CB6FD15}"/>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35031" r="2952" b="27725"/>
          <a:stretch/>
        </p:blipFill>
        <p:spPr>
          <a:xfrm>
            <a:off x="1734755" y="2115462"/>
            <a:ext cx="3461022" cy="1490462"/>
          </a:xfrm>
          <a:prstGeom prst="rect">
            <a:avLst/>
          </a:prstGeom>
        </p:spPr>
      </p:pic>
      <p:pic>
        <p:nvPicPr>
          <p:cNvPr id="5" name="図 4" descr="ロゴ, 会社名&#10;&#10;自動的に生成された説明">
            <a:extLst>
              <a:ext uri="{FF2B5EF4-FFF2-40B4-BE49-F238E27FC236}">
                <a16:creationId xmlns:a16="http://schemas.microsoft.com/office/drawing/2014/main" id="{2A1D239D-9790-E6BB-69D9-3ECDF7AEBA77}"/>
              </a:ext>
            </a:extLst>
          </p:cNvPr>
          <p:cNvPicPr>
            <a:picLocks noChangeAspect="1"/>
          </p:cNvPicPr>
          <p:nvPr/>
        </p:nvPicPr>
        <p:blipFill rotWithShape="1">
          <a:blip r:embed="rId5">
            <a:extLst>
              <a:ext uri="{28A0092B-C50C-407E-A947-70E740481C1C}">
                <a14:useLocalDpi xmlns:a14="http://schemas.microsoft.com/office/drawing/2010/main" val="0"/>
              </a:ext>
            </a:extLst>
          </a:blip>
          <a:srcRect l="52192" t="32637" r="3381" b="29752"/>
          <a:stretch/>
        </p:blipFill>
        <p:spPr>
          <a:xfrm>
            <a:off x="5878755" y="1911395"/>
            <a:ext cx="3361910" cy="1548278"/>
          </a:xfrm>
          <a:prstGeom prst="rect">
            <a:avLst/>
          </a:prstGeom>
        </p:spPr>
      </p:pic>
      <p:pic>
        <p:nvPicPr>
          <p:cNvPr id="6" name="図 5" descr="ロゴ, 会社名&#10;&#10;自動的に生成された説明">
            <a:extLst>
              <a:ext uri="{FF2B5EF4-FFF2-40B4-BE49-F238E27FC236}">
                <a16:creationId xmlns:a16="http://schemas.microsoft.com/office/drawing/2014/main" id="{F347A99A-4400-C286-6ECA-E77FC1968D4A}"/>
              </a:ext>
            </a:extLst>
          </p:cNvPr>
          <p:cNvPicPr>
            <a:picLocks noChangeAspect="1"/>
          </p:cNvPicPr>
          <p:nvPr/>
        </p:nvPicPr>
        <p:blipFill rotWithShape="1">
          <a:blip r:embed="rId6">
            <a:extLst>
              <a:ext uri="{28A0092B-C50C-407E-A947-70E740481C1C}">
                <a14:useLocalDpi xmlns:a14="http://schemas.microsoft.com/office/drawing/2010/main" val="0"/>
              </a:ext>
            </a:extLst>
          </a:blip>
          <a:srcRect l="48264" t="36377" r="2952" b="29753"/>
          <a:stretch/>
        </p:blipFill>
        <p:spPr>
          <a:xfrm>
            <a:off x="5762904" y="4315177"/>
            <a:ext cx="3477761" cy="1313538"/>
          </a:xfrm>
          <a:prstGeom prst="rect">
            <a:avLst/>
          </a:prstGeom>
        </p:spPr>
      </p:pic>
      <p:pic>
        <p:nvPicPr>
          <p:cNvPr id="7" name="図 6" descr="テキスト&#10;&#10;自動的に生成された説明">
            <a:extLst>
              <a:ext uri="{FF2B5EF4-FFF2-40B4-BE49-F238E27FC236}">
                <a16:creationId xmlns:a16="http://schemas.microsoft.com/office/drawing/2014/main" id="{9B7037CE-4B07-E26D-6D23-D057015EA07E}"/>
              </a:ext>
            </a:extLst>
          </p:cNvPr>
          <p:cNvPicPr>
            <a:picLocks noChangeAspect="1"/>
          </p:cNvPicPr>
          <p:nvPr/>
        </p:nvPicPr>
        <p:blipFill rotWithShape="1">
          <a:blip r:embed="rId7">
            <a:extLst>
              <a:ext uri="{28A0092B-C50C-407E-A947-70E740481C1C}">
                <a14:useLocalDpi xmlns:a14="http://schemas.microsoft.com/office/drawing/2010/main" val="0"/>
              </a:ext>
            </a:extLst>
          </a:blip>
          <a:srcRect l="34373" t="35184" r="2952" b="31150"/>
          <a:stretch/>
        </p:blipFill>
        <p:spPr>
          <a:xfrm>
            <a:off x="792807" y="4315177"/>
            <a:ext cx="4402970" cy="1313538"/>
          </a:xfrm>
          <a:prstGeom prst="rect">
            <a:avLst/>
          </a:prstGeom>
        </p:spPr>
      </p:pic>
    </p:spTree>
    <p:custDataLst>
      <p:tags r:id="rId1"/>
    </p:custDataLst>
    <p:extLst>
      <p:ext uri="{BB962C8B-B14F-4D97-AF65-F5344CB8AC3E}">
        <p14:creationId xmlns:p14="http://schemas.microsoft.com/office/powerpoint/2010/main" val="338201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55"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ppt_w</p:attrName>
                                        </p:attrNameLst>
                                      </p:cBhvr>
                                      <p:tavLst>
                                        <p:tav tm="0">
                                          <p:val>
                                            <p:strVal val="#ppt_w*0.70"/>
                                          </p:val>
                                        </p:tav>
                                        <p:tav tm="100000">
                                          <p:val>
                                            <p:strVal val="#ppt_w"/>
                                          </p:val>
                                        </p:tav>
                                      </p:tavLst>
                                    </p:anim>
                                    <p:anim calcmode="lin" valueType="num">
                                      <p:cBhvr>
                                        <p:cTn id="25" dur="1000" fill="hold"/>
                                        <p:tgtEl>
                                          <p:spTgt spid="7"/>
                                        </p:tgtEl>
                                        <p:attrNameLst>
                                          <p:attrName>ppt_h</p:attrName>
                                        </p:attrNameLst>
                                      </p:cBhvr>
                                      <p:tavLst>
                                        <p:tav tm="0">
                                          <p:val>
                                            <p:strVal val="#ppt_h"/>
                                          </p:val>
                                        </p:tav>
                                        <p:tav tm="100000">
                                          <p:val>
                                            <p:strVal val="#ppt_h"/>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2A11D6-C0D3-6AB5-2907-FFF2FBD8CF51}"/>
              </a:ext>
            </a:extLst>
          </p:cNvPr>
          <p:cNvSpPr>
            <a:spLocks noGrp="1"/>
          </p:cNvSpPr>
          <p:nvPr>
            <p:ph type="title"/>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B753CB1F-CC95-F0C5-7E06-9A4669515C44}"/>
              </a:ext>
            </a:extLst>
          </p:cNvPr>
          <p:cNvSpPr>
            <a:spLocks noGrp="1"/>
          </p:cNvSpPr>
          <p:nvPr>
            <p:ph type="sldNum" sz="quarter" idx="12"/>
          </p:nvPr>
        </p:nvSpPr>
        <p:spPr>
          <a:xfrm>
            <a:off x="4475205" y="6361327"/>
            <a:ext cx="213154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3E7C319-E5B4-458F-9028-06A988648FEA}" type="slidenum">
              <a:rPr lang="ja-JP" altLang="en-US" smtClean="0"/>
              <a:pPr/>
              <a:t>18</a:t>
            </a:fld>
            <a:endParaRPr lang="ja-JP" altLang="en-US" dirty="0"/>
          </a:p>
        </p:txBody>
      </p:sp>
      <p:grpSp>
        <p:nvGrpSpPr>
          <p:cNvPr id="6" name="グループ化 5">
            <a:extLst>
              <a:ext uri="{FF2B5EF4-FFF2-40B4-BE49-F238E27FC236}">
                <a16:creationId xmlns:a16="http://schemas.microsoft.com/office/drawing/2014/main" id="{51C36571-8ED9-B016-BFDE-0948DCC71640}"/>
              </a:ext>
            </a:extLst>
          </p:cNvPr>
          <p:cNvGrpSpPr/>
          <p:nvPr/>
        </p:nvGrpSpPr>
        <p:grpSpPr>
          <a:xfrm>
            <a:off x="0" y="0"/>
            <a:ext cx="12192000" cy="6858000"/>
            <a:chOff x="0" y="0"/>
            <a:chExt cx="12192000" cy="6858000"/>
          </a:xfrm>
        </p:grpSpPr>
        <p:pic>
          <p:nvPicPr>
            <p:cNvPr id="4" name="図 3">
              <a:extLst>
                <a:ext uri="{FF2B5EF4-FFF2-40B4-BE49-F238E27FC236}">
                  <a16:creationId xmlns:a16="http://schemas.microsoft.com/office/drawing/2014/main" id="{71620212-4065-28E3-1649-1CB8E0F95455}"/>
                </a:ext>
              </a:extLst>
            </p:cNvPr>
            <p:cNvPicPr>
              <a:picLocks noChangeAspect="1"/>
            </p:cNvPicPr>
            <p:nvPr/>
          </p:nvPicPr>
          <p:blipFill>
            <a:blip r:embed="rId3"/>
            <a:stretch>
              <a:fillRect/>
            </a:stretch>
          </p:blipFill>
          <p:spPr>
            <a:xfrm>
              <a:off x="0" y="0"/>
              <a:ext cx="12192000" cy="6858000"/>
            </a:xfrm>
            <a:prstGeom prst="rect">
              <a:avLst/>
            </a:prstGeom>
          </p:spPr>
        </p:pic>
        <p:sp>
          <p:nvSpPr>
            <p:cNvPr id="5" name="正方形/長方形 4">
              <a:extLst>
                <a:ext uri="{FF2B5EF4-FFF2-40B4-BE49-F238E27FC236}">
                  <a16:creationId xmlns:a16="http://schemas.microsoft.com/office/drawing/2014/main" id="{606AB565-D3D9-2309-D654-F4A582ADDD66}"/>
                </a:ext>
              </a:extLst>
            </p:cNvPr>
            <p:cNvSpPr/>
            <p:nvPr/>
          </p:nvSpPr>
          <p:spPr>
            <a:xfrm>
              <a:off x="7467600" y="4855029"/>
              <a:ext cx="3011714" cy="1161142"/>
            </a:xfrm>
            <a:prstGeom prst="rect">
              <a:avLst/>
            </a:prstGeom>
            <a:solidFill>
              <a:srgbClr val="1D1D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12" name="図 11" descr="テキスト&#10;&#10;中程度の精度で自動的に生成された説明">
            <a:extLst>
              <a:ext uri="{FF2B5EF4-FFF2-40B4-BE49-F238E27FC236}">
                <a16:creationId xmlns:a16="http://schemas.microsoft.com/office/drawing/2014/main" id="{96339983-460D-4A7E-02CF-BBC76662C3C2}"/>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35843" b="26809"/>
          <a:stretch/>
        </p:blipFill>
        <p:spPr>
          <a:xfrm>
            <a:off x="8206387" y="5051687"/>
            <a:ext cx="2272927" cy="923599"/>
          </a:xfrm>
          <a:prstGeom prst="rect">
            <a:avLst/>
          </a:prstGeom>
        </p:spPr>
      </p:pic>
    </p:spTree>
    <p:extLst>
      <p:ext uri="{BB962C8B-B14F-4D97-AF65-F5344CB8AC3E}">
        <p14:creationId xmlns:p14="http://schemas.microsoft.com/office/powerpoint/2010/main" val="2376954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8B282E2-A70E-E259-5424-A1F640A3B8CF}"/>
              </a:ext>
            </a:extLst>
          </p:cNvPr>
          <p:cNvSpPr>
            <a:spLocks noGrp="1"/>
          </p:cNvSpPr>
          <p:nvPr>
            <p:ph type="sldNum" sz="quarter" idx="4294967295"/>
          </p:nvPr>
        </p:nvSpPr>
        <p:spPr>
          <a:xfrm>
            <a:off x="0" y="6513513"/>
            <a:ext cx="67786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C9647294-13D4-028D-D443-9D6F3BE3E2AF}"/>
              </a:ext>
            </a:extLst>
          </p:cNvPr>
          <p:cNvSpPr txBox="1"/>
          <p:nvPr/>
        </p:nvSpPr>
        <p:spPr>
          <a:xfrm>
            <a:off x="926864" y="1230998"/>
            <a:ext cx="4698722" cy="584775"/>
          </a:xfrm>
          <a:prstGeom prst="rect">
            <a:avLst/>
          </a:prstGeom>
          <a:noFill/>
        </p:spPr>
        <p:txBody>
          <a:bodyPr wrap="none" rtlCol="0">
            <a:spAutoFit/>
          </a:bodyPr>
          <a:lstStyle/>
          <a:p>
            <a:r>
              <a:rPr kumimoji="1" lang="ja-JP" altLang="en-US" sz="3200" dirty="0"/>
              <a:t>一人じゃできないことも</a:t>
            </a:r>
            <a:endParaRPr kumimoji="1" lang="en-US" altLang="ja-JP" sz="3200" dirty="0"/>
          </a:p>
        </p:txBody>
      </p:sp>
      <p:sp>
        <p:nvSpPr>
          <p:cNvPr id="6" name="テキスト ボックス 5">
            <a:extLst>
              <a:ext uri="{FF2B5EF4-FFF2-40B4-BE49-F238E27FC236}">
                <a16:creationId xmlns:a16="http://schemas.microsoft.com/office/drawing/2014/main" id="{B6C0829C-67A1-55DF-2608-81DC51C1A4A4}"/>
              </a:ext>
            </a:extLst>
          </p:cNvPr>
          <p:cNvSpPr txBox="1"/>
          <p:nvPr/>
        </p:nvSpPr>
        <p:spPr>
          <a:xfrm>
            <a:off x="2692243" y="3945691"/>
            <a:ext cx="2852063" cy="769441"/>
          </a:xfrm>
          <a:prstGeom prst="rect">
            <a:avLst/>
          </a:prstGeom>
          <a:noFill/>
        </p:spPr>
        <p:txBody>
          <a:bodyPr wrap="none" rtlCol="0">
            <a:spAutoFit/>
          </a:bodyPr>
          <a:lstStyle/>
          <a:p>
            <a:r>
              <a:rPr kumimoji="1" lang="ja-JP" altLang="en-US" sz="4400" dirty="0"/>
              <a:t>大きな力</a:t>
            </a:r>
            <a:r>
              <a:rPr kumimoji="1" lang="ja-JP" altLang="en-US" sz="3200" dirty="0"/>
              <a:t>に</a:t>
            </a:r>
          </a:p>
        </p:txBody>
      </p:sp>
      <p:sp>
        <p:nvSpPr>
          <p:cNvPr id="7" name="テキスト ボックス 6">
            <a:extLst>
              <a:ext uri="{FF2B5EF4-FFF2-40B4-BE49-F238E27FC236}">
                <a16:creationId xmlns:a16="http://schemas.microsoft.com/office/drawing/2014/main" id="{C35ED1E6-4A42-D22A-C85C-1C55A9819FC7}"/>
              </a:ext>
            </a:extLst>
          </p:cNvPr>
          <p:cNvSpPr txBox="1"/>
          <p:nvPr/>
        </p:nvSpPr>
        <p:spPr>
          <a:xfrm>
            <a:off x="2028821" y="2868738"/>
            <a:ext cx="3416320" cy="523220"/>
          </a:xfrm>
          <a:prstGeom prst="rect">
            <a:avLst/>
          </a:prstGeom>
          <a:noFill/>
        </p:spPr>
        <p:txBody>
          <a:bodyPr wrap="none" rtlCol="0">
            <a:spAutoFit/>
          </a:bodyPr>
          <a:lstStyle/>
          <a:p>
            <a:r>
              <a:rPr kumimoji="1" lang="ja-JP" altLang="en-US" sz="2800" dirty="0"/>
              <a:t>励ましあい、楽しみ</a:t>
            </a:r>
          </a:p>
        </p:txBody>
      </p:sp>
      <p:sp>
        <p:nvSpPr>
          <p:cNvPr id="8" name="テキスト ボックス 7">
            <a:extLst>
              <a:ext uri="{FF2B5EF4-FFF2-40B4-BE49-F238E27FC236}">
                <a16:creationId xmlns:a16="http://schemas.microsoft.com/office/drawing/2014/main" id="{FAFD51F9-7332-CAA2-DE77-114784154921}"/>
              </a:ext>
            </a:extLst>
          </p:cNvPr>
          <p:cNvSpPr txBox="1"/>
          <p:nvPr/>
        </p:nvSpPr>
        <p:spPr>
          <a:xfrm>
            <a:off x="926864" y="2049868"/>
            <a:ext cx="4288353" cy="584775"/>
          </a:xfrm>
          <a:prstGeom prst="rect">
            <a:avLst/>
          </a:prstGeom>
          <a:noFill/>
        </p:spPr>
        <p:txBody>
          <a:bodyPr wrap="none" rtlCol="0">
            <a:spAutoFit/>
          </a:bodyPr>
          <a:lstStyle/>
          <a:p>
            <a:r>
              <a:rPr lang="ja-JP" altLang="en-US" sz="3200" dirty="0"/>
              <a:t>みんなでやれば、、、</a:t>
            </a:r>
            <a:endParaRPr kumimoji="1" lang="ja-JP" altLang="en-US" sz="3200" dirty="0"/>
          </a:p>
        </p:txBody>
      </p:sp>
      <p:sp>
        <p:nvSpPr>
          <p:cNvPr id="3" name="正方形/長方形 2">
            <a:extLst>
              <a:ext uri="{FF2B5EF4-FFF2-40B4-BE49-F238E27FC236}">
                <a16:creationId xmlns:a16="http://schemas.microsoft.com/office/drawing/2014/main" id="{83D7DB50-01CF-19E9-F3AA-085E93777A68}"/>
              </a:ext>
            </a:extLst>
          </p:cNvPr>
          <p:cNvSpPr/>
          <p:nvPr/>
        </p:nvSpPr>
        <p:spPr>
          <a:xfrm>
            <a:off x="926861" y="1984994"/>
            <a:ext cx="4105373" cy="6496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4400" dirty="0">
                <a:solidFill>
                  <a:srgbClr val="FF0000"/>
                </a:solidFill>
              </a:rPr>
              <a:t>TOGETHER</a:t>
            </a:r>
          </a:p>
        </p:txBody>
      </p:sp>
      <p:pic>
        <p:nvPicPr>
          <p:cNvPr id="2" name="図 1" descr="屋外, 建物, 人, 座る が含まれている画像&#10;&#10;AI によって生成されたコンテンツは間違っている可能性があります。">
            <a:extLst>
              <a:ext uri="{FF2B5EF4-FFF2-40B4-BE49-F238E27FC236}">
                <a16:creationId xmlns:a16="http://schemas.microsoft.com/office/drawing/2014/main" id="{64544F4A-FC28-26EC-DAA9-2FE59552A647}"/>
              </a:ext>
            </a:extLst>
          </p:cNvPr>
          <p:cNvPicPr>
            <a:picLocks noChangeAspect="1"/>
          </p:cNvPicPr>
          <p:nvPr/>
        </p:nvPicPr>
        <p:blipFill>
          <a:blip r:embed="rId2"/>
          <a:stretch>
            <a:fillRect/>
          </a:stretch>
        </p:blipFill>
        <p:spPr>
          <a:xfrm>
            <a:off x="5770279" y="925791"/>
            <a:ext cx="5494857" cy="4096165"/>
          </a:xfrm>
          <a:prstGeom prst="rect">
            <a:avLst/>
          </a:prstGeom>
        </p:spPr>
      </p:pic>
      <p:pic>
        <p:nvPicPr>
          <p:cNvPr id="12" name="図 11" descr="人, 屋外, 女性, ウォーキング が含まれている画像">
            <a:extLst>
              <a:ext uri="{FF2B5EF4-FFF2-40B4-BE49-F238E27FC236}">
                <a16:creationId xmlns:a16="http://schemas.microsoft.com/office/drawing/2014/main" id="{17331914-E01F-8C9B-3A7C-F455FCB4000C}"/>
              </a:ext>
            </a:extLst>
          </p:cNvPr>
          <p:cNvPicPr>
            <a:picLocks noChangeAspect="1"/>
          </p:cNvPicPr>
          <p:nvPr/>
        </p:nvPicPr>
        <p:blipFill rotWithShape="1">
          <a:blip r:embed="rId3">
            <a:extLst>
              <a:ext uri="{28A0092B-C50C-407E-A947-70E740481C1C}">
                <a14:useLocalDpi xmlns:a14="http://schemas.microsoft.com/office/drawing/2010/main" val="0"/>
              </a:ext>
            </a:extLst>
          </a:blip>
          <a:srcRect l="4376"/>
          <a:stretch/>
        </p:blipFill>
        <p:spPr>
          <a:xfrm>
            <a:off x="5770279" y="925791"/>
            <a:ext cx="6089904" cy="4247873"/>
          </a:xfrm>
          <a:prstGeom prst="rect">
            <a:avLst/>
          </a:prstGeom>
        </p:spPr>
      </p:pic>
    </p:spTree>
    <p:extLst>
      <p:ext uri="{BB962C8B-B14F-4D97-AF65-F5344CB8AC3E}">
        <p14:creationId xmlns:p14="http://schemas.microsoft.com/office/powerpoint/2010/main" val="221615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55"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0.70"/>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00" fill="hold"/>
                                        <p:tgtEl>
                                          <p:spTgt spid="3"/>
                                        </p:tgtEl>
                                        <p:attrNameLst>
                                          <p:attrName>ppt_w</p:attrName>
                                        </p:attrNameLst>
                                      </p:cBhvr>
                                      <p:tavLst>
                                        <p:tav tm="0">
                                          <p:val>
                                            <p:strVal val="#ppt_w*0.70"/>
                                          </p:val>
                                        </p:tav>
                                        <p:tav tm="100000">
                                          <p:val>
                                            <p:strVal val="#ppt_w"/>
                                          </p:val>
                                        </p:tav>
                                      </p:tavLst>
                                    </p:anim>
                                    <p:anim calcmode="lin" valueType="num">
                                      <p:cBhvr>
                                        <p:cTn id="34" dur="1000" fill="hold"/>
                                        <p:tgtEl>
                                          <p:spTgt spid="3"/>
                                        </p:tgtEl>
                                        <p:attrNameLst>
                                          <p:attrName>ppt_h</p:attrName>
                                        </p:attrNameLst>
                                      </p:cBhvr>
                                      <p:tavLst>
                                        <p:tav tm="0">
                                          <p:val>
                                            <p:strVal val="#ppt_h"/>
                                          </p:val>
                                        </p:tav>
                                        <p:tav tm="100000">
                                          <p:val>
                                            <p:strVal val="#ppt_h"/>
                                          </p:val>
                                        </p:tav>
                                      </p:tavLst>
                                    </p:anim>
                                    <p:animEffect transition="in" filter="fade">
                                      <p:cBhvr>
                                        <p:cTn id="3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D96B6AEE-C8A9-9E5A-2937-04AE863CD34A}"/>
              </a:ext>
            </a:extLst>
          </p:cNvPr>
          <p:cNvSpPr>
            <a:spLocks noGrp="1"/>
          </p:cNvSpPr>
          <p:nvPr>
            <p:ph type="title"/>
          </p:nvPr>
        </p:nvSpPr>
        <p:spPr/>
        <p:txBody>
          <a:bodyPr/>
          <a:lstStyle/>
          <a:p>
            <a:r>
              <a:rPr lang="ja-JP" altLang="en-US" dirty="0"/>
              <a:t>なぜ　ロータリーにいるのか</a:t>
            </a:r>
          </a:p>
        </p:txBody>
      </p:sp>
      <p:sp>
        <p:nvSpPr>
          <p:cNvPr id="5" name="コンテンツ プレースホルダー 4">
            <a:extLst>
              <a:ext uri="{FF2B5EF4-FFF2-40B4-BE49-F238E27FC236}">
                <a16:creationId xmlns:a16="http://schemas.microsoft.com/office/drawing/2014/main" id="{B202D9C8-8083-D3F1-662A-3AB603C13393}"/>
              </a:ext>
            </a:extLst>
          </p:cNvPr>
          <p:cNvSpPr>
            <a:spLocks noGrp="1"/>
          </p:cNvSpPr>
          <p:nvPr>
            <p:ph idx="1"/>
          </p:nvPr>
        </p:nvSpPr>
        <p:spPr>
          <a:xfrm>
            <a:off x="838200" y="1000182"/>
            <a:ext cx="10515600" cy="2496871"/>
          </a:xfrm>
        </p:spPr>
        <p:txBody>
          <a:bodyPr>
            <a:normAutofit fontScale="92500" lnSpcReduction="20000"/>
          </a:bodyPr>
          <a:lstStyle/>
          <a:p>
            <a:r>
              <a:rPr lang="ja-JP" altLang="en-US" dirty="0"/>
              <a:t>楽しい　</a:t>
            </a:r>
            <a:r>
              <a:rPr lang="en-US" altLang="ja-JP" dirty="0"/>
              <a:t>Enjoy </a:t>
            </a:r>
            <a:r>
              <a:rPr lang="en-US" altLang="ja-JP" dirty="0" err="1"/>
              <a:t>Roatry</a:t>
            </a:r>
            <a:r>
              <a:rPr lang="ja-JP" altLang="en-US" dirty="0"/>
              <a:t>　</a:t>
            </a:r>
            <a:endParaRPr lang="en-US" altLang="ja-JP" dirty="0"/>
          </a:p>
          <a:p>
            <a:r>
              <a:rPr lang="ja-JP" altLang="en-US" dirty="0"/>
              <a:t>雰囲気　</a:t>
            </a:r>
            <a:r>
              <a:rPr lang="ja-JP" altLang="en-US" sz="2200" dirty="0"/>
              <a:t>居心地の良さ　</a:t>
            </a:r>
            <a:endParaRPr lang="en-US" altLang="ja-JP" sz="2200" dirty="0"/>
          </a:p>
          <a:p>
            <a:r>
              <a:rPr lang="ja-JP" altLang="en-US" dirty="0"/>
              <a:t>仲間意識と帰属意識　</a:t>
            </a:r>
            <a:r>
              <a:rPr lang="en-US" altLang="ja-JP" dirty="0"/>
              <a:t>Inclusion</a:t>
            </a:r>
            <a:r>
              <a:rPr lang="ja-JP" altLang="en-US" dirty="0"/>
              <a:t> </a:t>
            </a:r>
            <a:r>
              <a:rPr lang="en-US" altLang="ja-JP" dirty="0"/>
              <a:t>and</a:t>
            </a:r>
            <a:r>
              <a:rPr lang="ja-JP" altLang="en-US" dirty="0"/>
              <a:t> </a:t>
            </a:r>
            <a:r>
              <a:rPr lang="en-US" altLang="ja-JP" dirty="0"/>
              <a:t>Belonging</a:t>
            </a:r>
          </a:p>
          <a:p>
            <a:r>
              <a:rPr lang="ja-JP" altLang="en-US" dirty="0"/>
              <a:t>学び　</a:t>
            </a:r>
            <a:endParaRPr lang="en-US" altLang="ja-JP" dirty="0"/>
          </a:p>
          <a:p>
            <a:r>
              <a:rPr lang="ja-JP" altLang="en-US" dirty="0"/>
              <a:t>承認欲求</a:t>
            </a:r>
            <a:endParaRPr lang="en-US" altLang="ja-JP" dirty="0"/>
          </a:p>
          <a:p>
            <a:r>
              <a:rPr lang="ja-JP" altLang="en-US" dirty="0"/>
              <a:t>仕事上のメリット</a:t>
            </a:r>
            <a:endParaRPr lang="en-US" altLang="ja-JP" dirty="0"/>
          </a:p>
          <a:p>
            <a:endParaRPr lang="en-US" altLang="ja-JP" dirty="0"/>
          </a:p>
          <a:p>
            <a:pPr marL="0" indent="0">
              <a:buNone/>
            </a:pPr>
            <a:endParaRPr lang="en-US" altLang="ja-JP" dirty="0"/>
          </a:p>
          <a:p>
            <a:pPr marL="0" indent="0">
              <a:buNone/>
            </a:pPr>
            <a:endParaRPr lang="ja-JP" altLang="en-US" dirty="0"/>
          </a:p>
        </p:txBody>
      </p:sp>
      <p:sp>
        <p:nvSpPr>
          <p:cNvPr id="3" name="スライド番号プレースホルダー 2">
            <a:extLst>
              <a:ext uri="{FF2B5EF4-FFF2-40B4-BE49-F238E27FC236}">
                <a16:creationId xmlns:a16="http://schemas.microsoft.com/office/drawing/2014/main" id="{A33D0D27-0CD7-7F27-255D-2FF11CBD71A3}"/>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4A33FB41-CF95-E97E-E8C2-963C0C03817C}"/>
              </a:ext>
            </a:extLst>
          </p:cNvPr>
          <p:cNvSpPr txBox="1"/>
          <p:nvPr/>
        </p:nvSpPr>
        <p:spPr>
          <a:xfrm>
            <a:off x="891639" y="3895285"/>
            <a:ext cx="8238153" cy="1569660"/>
          </a:xfrm>
          <a:prstGeom prst="rect">
            <a:avLst/>
          </a:prstGeom>
          <a:noFill/>
        </p:spPr>
        <p:txBody>
          <a:bodyPr wrap="none" rtlCol="0">
            <a:spAutoFit/>
          </a:bodyPr>
          <a:lstStyle/>
          <a:p>
            <a:r>
              <a:rPr kumimoji="1" lang="ja-JP" altLang="en-US" sz="2800" dirty="0"/>
              <a:t>それを意識するための　</a:t>
            </a:r>
            <a:r>
              <a:rPr lang="ja-JP" altLang="en-US" sz="3200" dirty="0"/>
              <a:t>共通の理念、ブランド</a:t>
            </a:r>
            <a:endParaRPr lang="en-US" altLang="ja-JP" sz="3200" dirty="0"/>
          </a:p>
          <a:p>
            <a:r>
              <a:rPr kumimoji="1" lang="ja-JP" altLang="en-US" sz="2800" dirty="0"/>
              <a:t>それを作り出すための　</a:t>
            </a:r>
            <a:r>
              <a:rPr kumimoji="1" lang="ja-JP" altLang="en-US" sz="3200" dirty="0"/>
              <a:t>奉仕活動、親睦活動</a:t>
            </a:r>
            <a:endParaRPr kumimoji="1" lang="en-US" altLang="ja-JP" sz="3200" dirty="0"/>
          </a:p>
          <a:p>
            <a:r>
              <a:rPr lang="ja-JP" altLang="en-US" sz="2800" dirty="0"/>
              <a:t>それを伝えるための　　</a:t>
            </a:r>
            <a:r>
              <a:rPr lang="ja-JP" altLang="en-US" sz="3200" dirty="0"/>
              <a:t>公共イメージ向上</a:t>
            </a:r>
            <a:endParaRPr kumimoji="1" lang="ja-JP" altLang="en-US" sz="3200" dirty="0"/>
          </a:p>
        </p:txBody>
      </p:sp>
      <p:sp>
        <p:nvSpPr>
          <p:cNvPr id="7" name="矢印: 下 6">
            <a:extLst>
              <a:ext uri="{FF2B5EF4-FFF2-40B4-BE49-F238E27FC236}">
                <a16:creationId xmlns:a16="http://schemas.microsoft.com/office/drawing/2014/main" id="{400C0050-09CA-9E64-AF13-1B6BCAE23B18}"/>
              </a:ext>
            </a:extLst>
          </p:cNvPr>
          <p:cNvSpPr/>
          <p:nvPr/>
        </p:nvSpPr>
        <p:spPr>
          <a:xfrm>
            <a:off x="2911696" y="3429000"/>
            <a:ext cx="769065" cy="508673"/>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矢印: 下 7">
            <a:extLst>
              <a:ext uri="{FF2B5EF4-FFF2-40B4-BE49-F238E27FC236}">
                <a16:creationId xmlns:a16="http://schemas.microsoft.com/office/drawing/2014/main" id="{0DEBB095-3ABA-9A94-86BE-0DEC3969250B}"/>
              </a:ext>
            </a:extLst>
          </p:cNvPr>
          <p:cNvSpPr/>
          <p:nvPr/>
        </p:nvSpPr>
        <p:spPr>
          <a:xfrm>
            <a:off x="2911695" y="5395210"/>
            <a:ext cx="769065" cy="508673"/>
          </a:xfrm>
          <a:prstGeom prst="down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22FFD1F0-EE01-1B11-5165-0475E36102A5}"/>
              </a:ext>
            </a:extLst>
          </p:cNvPr>
          <p:cNvSpPr txBox="1"/>
          <p:nvPr/>
        </p:nvSpPr>
        <p:spPr>
          <a:xfrm>
            <a:off x="891639" y="5903883"/>
            <a:ext cx="4881914" cy="523220"/>
          </a:xfrm>
          <a:prstGeom prst="rect">
            <a:avLst/>
          </a:prstGeom>
          <a:noFill/>
        </p:spPr>
        <p:txBody>
          <a:bodyPr wrap="none" rtlCol="0">
            <a:spAutoFit/>
          </a:bodyPr>
          <a:lstStyle/>
          <a:p>
            <a:r>
              <a:rPr kumimoji="1" lang="ja-JP" altLang="en-US" sz="2800" dirty="0"/>
              <a:t>会員増強・拡大　</a:t>
            </a:r>
            <a:r>
              <a:rPr kumimoji="1" lang="en-US" altLang="ja-JP" sz="2800" dirty="0"/>
              <a:t>Grow Rotary</a:t>
            </a:r>
            <a:endParaRPr kumimoji="1" lang="ja-JP" altLang="en-US" sz="2800" dirty="0"/>
          </a:p>
        </p:txBody>
      </p:sp>
      <p:pic>
        <p:nvPicPr>
          <p:cNvPr id="10" name="図 9" descr="カップ が含まれている画像&#10;&#10;自動的に生成された説明">
            <a:extLst>
              <a:ext uri="{FF2B5EF4-FFF2-40B4-BE49-F238E27FC236}">
                <a16:creationId xmlns:a16="http://schemas.microsoft.com/office/drawing/2014/main" id="{EBA2EE67-18C0-CAB1-2075-D1EACB1EB5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5062" y="1000183"/>
            <a:ext cx="3126492" cy="3126492"/>
          </a:xfrm>
          <a:prstGeom prst="rect">
            <a:avLst/>
          </a:prstGeom>
        </p:spPr>
      </p:pic>
      <p:sp>
        <p:nvSpPr>
          <p:cNvPr id="2" name="テキスト ボックス 1">
            <a:extLst>
              <a:ext uri="{FF2B5EF4-FFF2-40B4-BE49-F238E27FC236}">
                <a16:creationId xmlns:a16="http://schemas.microsoft.com/office/drawing/2014/main" id="{1C58ECCC-4CB8-8B26-1B55-2516F8D36368}"/>
              </a:ext>
            </a:extLst>
          </p:cNvPr>
          <p:cNvSpPr txBox="1"/>
          <p:nvPr/>
        </p:nvSpPr>
        <p:spPr>
          <a:xfrm>
            <a:off x="4474172" y="887649"/>
            <a:ext cx="1393330" cy="492443"/>
          </a:xfrm>
          <a:prstGeom prst="rect">
            <a:avLst/>
          </a:prstGeom>
          <a:noFill/>
        </p:spPr>
        <p:txBody>
          <a:bodyPr wrap="none" rtlCol="0">
            <a:spAutoFit/>
          </a:bodyPr>
          <a:lstStyle/>
          <a:p>
            <a:r>
              <a:rPr kumimoji="1" lang="en-US" altLang="ja-JP" sz="2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Inclusion</a:t>
            </a:r>
            <a:endParaRPr kumimoji="1" lang="ja-JP" altLang="en-US" dirty="0"/>
          </a:p>
        </p:txBody>
      </p:sp>
      <p:sp>
        <p:nvSpPr>
          <p:cNvPr id="11" name="テキスト ボックス 10">
            <a:extLst>
              <a:ext uri="{FF2B5EF4-FFF2-40B4-BE49-F238E27FC236}">
                <a16:creationId xmlns:a16="http://schemas.microsoft.com/office/drawing/2014/main" id="{834458D9-C37D-35F2-BE58-88811C7B5295}"/>
              </a:ext>
            </a:extLst>
          </p:cNvPr>
          <p:cNvSpPr txBox="1"/>
          <p:nvPr/>
        </p:nvSpPr>
        <p:spPr>
          <a:xfrm>
            <a:off x="4474172" y="1285880"/>
            <a:ext cx="1393330" cy="492443"/>
          </a:xfrm>
          <a:prstGeom prst="rect">
            <a:avLst/>
          </a:prstGeom>
          <a:noFill/>
        </p:spPr>
        <p:txBody>
          <a:bodyPr wrap="none" rtlCol="0">
            <a:spAutoFit/>
          </a:bodyPr>
          <a:lstStyle/>
          <a:p>
            <a:r>
              <a:rPr kumimoji="1" lang="en-US" altLang="ja-JP" sz="26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Inclusion</a:t>
            </a:r>
            <a:endParaRPr kumimoji="1" lang="ja-JP" altLang="en-US" dirty="0"/>
          </a:p>
        </p:txBody>
      </p:sp>
    </p:spTree>
    <p:extLst>
      <p:ext uri="{BB962C8B-B14F-4D97-AF65-F5344CB8AC3E}">
        <p14:creationId xmlns:p14="http://schemas.microsoft.com/office/powerpoint/2010/main" val="384995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5">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5">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1000" fill="hold"/>
                                        <p:tgtEl>
                                          <p:spTgt spid="2"/>
                                        </p:tgtEl>
                                        <p:attrNameLst>
                                          <p:attrName>ppt_w</p:attrName>
                                        </p:attrNameLst>
                                      </p:cBhvr>
                                      <p:tavLst>
                                        <p:tav tm="0">
                                          <p:val>
                                            <p:strVal val="#ppt_w*0.70"/>
                                          </p:val>
                                        </p:tav>
                                        <p:tav tm="100000">
                                          <p:val>
                                            <p:strVal val="#ppt_w"/>
                                          </p:val>
                                        </p:tav>
                                      </p:tavLst>
                                    </p:anim>
                                    <p:anim calcmode="lin" valueType="num">
                                      <p:cBhvr>
                                        <p:cTn id="50" dur="1000" fill="hold"/>
                                        <p:tgtEl>
                                          <p:spTgt spid="2"/>
                                        </p:tgtEl>
                                        <p:attrNameLst>
                                          <p:attrName>ppt_h</p:attrName>
                                        </p:attrNameLst>
                                      </p:cBhvr>
                                      <p:tavLst>
                                        <p:tav tm="0">
                                          <p:val>
                                            <p:strVal val="#ppt_h"/>
                                          </p:val>
                                        </p:tav>
                                        <p:tav tm="100000">
                                          <p:val>
                                            <p:strVal val="#ppt_h"/>
                                          </p:val>
                                        </p:tav>
                                      </p:tavLst>
                                    </p:anim>
                                    <p:animEffect transition="in" filter="fade">
                                      <p:cBhvr>
                                        <p:cTn id="51" dur="1000"/>
                                        <p:tgtEl>
                                          <p:spTgt spid="2"/>
                                        </p:tgtEl>
                                      </p:cBhvr>
                                    </p:animEffect>
                                  </p:childTnLst>
                                </p:cTn>
                              </p:par>
                              <p:par>
                                <p:cTn id="52" presetID="55" presetClass="entr" presetSubtype="0" fill="hold" grpId="0" nodeType="withEffect">
                                  <p:stCondLst>
                                    <p:cond delay="0"/>
                                  </p:stCondLst>
                                  <p:childTnLst>
                                    <p:set>
                                      <p:cBhvr>
                                        <p:cTn id="53" dur="1" fill="hold">
                                          <p:stCondLst>
                                            <p:cond delay="0"/>
                                          </p:stCondLst>
                                        </p:cTn>
                                        <p:tgtEl>
                                          <p:spTgt spid="11"/>
                                        </p:tgtEl>
                                        <p:attrNameLst>
                                          <p:attrName>style.visibility</p:attrName>
                                        </p:attrNameLst>
                                      </p:cBhvr>
                                      <p:to>
                                        <p:strVal val="visible"/>
                                      </p:to>
                                    </p:set>
                                    <p:anim calcmode="lin" valueType="num">
                                      <p:cBhvr>
                                        <p:cTn id="54" dur="1000" fill="hold"/>
                                        <p:tgtEl>
                                          <p:spTgt spid="11"/>
                                        </p:tgtEl>
                                        <p:attrNameLst>
                                          <p:attrName>ppt_w</p:attrName>
                                        </p:attrNameLst>
                                      </p:cBhvr>
                                      <p:tavLst>
                                        <p:tav tm="0">
                                          <p:val>
                                            <p:strVal val="#ppt_w*0.70"/>
                                          </p:val>
                                        </p:tav>
                                        <p:tav tm="100000">
                                          <p:val>
                                            <p:strVal val="#ppt_w"/>
                                          </p:val>
                                        </p:tav>
                                      </p:tavLst>
                                    </p:anim>
                                    <p:anim calcmode="lin" valueType="num">
                                      <p:cBhvr>
                                        <p:cTn id="55" dur="1000" fill="hold"/>
                                        <p:tgtEl>
                                          <p:spTgt spid="11"/>
                                        </p:tgtEl>
                                        <p:attrNameLst>
                                          <p:attrName>ppt_h</p:attrName>
                                        </p:attrNameLst>
                                      </p:cBhvr>
                                      <p:tavLst>
                                        <p:tav tm="0">
                                          <p:val>
                                            <p:strVal val="#ppt_h"/>
                                          </p:val>
                                        </p:tav>
                                        <p:tav tm="100000">
                                          <p:val>
                                            <p:strVal val="#ppt_h"/>
                                          </p:val>
                                        </p:tav>
                                      </p:tavLst>
                                    </p:anim>
                                    <p:animEffect transition="in" filter="fade">
                                      <p:cBhvr>
                                        <p:cTn id="56" dur="1000"/>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55"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p:cTn id="61" dur="1000" fill="hold"/>
                                        <p:tgtEl>
                                          <p:spTgt spid="7"/>
                                        </p:tgtEl>
                                        <p:attrNameLst>
                                          <p:attrName>ppt_w</p:attrName>
                                        </p:attrNameLst>
                                      </p:cBhvr>
                                      <p:tavLst>
                                        <p:tav tm="0">
                                          <p:val>
                                            <p:strVal val="#ppt_w*0.70"/>
                                          </p:val>
                                        </p:tav>
                                        <p:tav tm="100000">
                                          <p:val>
                                            <p:strVal val="#ppt_w"/>
                                          </p:val>
                                        </p:tav>
                                      </p:tavLst>
                                    </p:anim>
                                    <p:anim calcmode="lin" valueType="num">
                                      <p:cBhvr>
                                        <p:cTn id="62" dur="1000" fill="hold"/>
                                        <p:tgtEl>
                                          <p:spTgt spid="7"/>
                                        </p:tgtEl>
                                        <p:attrNameLst>
                                          <p:attrName>ppt_h</p:attrName>
                                        </p:attrNameLst>
                                      </p:cBhvr>
                                      <p:tavLst>
                                        <p:tav tm="0">
                                          <p:val>
                                            <p:strVal val="#ppt_h"/>
                                          </p:val>
                                        </p:tav>
                                        <p:tav tm="100000">
                                          <p:val>
                                            <p:strVal val="#ppt_h"/>
                                          </p:val>
                                        </p:tav>
                                      </p:tavLst>
                                    </p:anim>
                                    <p:animEffect transition="in" filter="fade">
                                      <p:cBhvr>
                                        <p:cTn id="63" dur="1000"/>
                                        <p:tgtEl>
                                          <p:spTgt spid="7"/>
                                        </p:tgtEl>
                                      </p:cBhvr>
                                    </p:animEffect>
                                  </p:childTnLst>
                                </p:cTn>
                              </p:par>
                              <p:par>
                                <p:cTn id="64" presetID="55" presetClass="entr" presetSubtype="0"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p:cTn id="66" dur="1000" fill="hold"/>
                                        <p:tgtEl>
                                          <p:spTgt spid="6"/>
                                        </p:tgtEl>
                                        <p:attrNameLst>
                                          <p:attrName>ppt_w</p:attrName>
                                        </p:attrNameLst>
                                      </p:cBhvr>
                                      <p:tavLst>
                                        <p:tav tm="0">
                                          <p:val>
                                            <p:strVal val="#ppt_w*0.70"/>
                                          </p:val>
                                        </p:tav>
                                        <p:tav tm="100000">
                                          <p:val>
                                            <p:strVal val="#ppt_w"/>
                                          </p:val>
                                        </p:tav>
                                      </p:tavLst>
                                    </p:anim>
                                    <p:anim calcmode="lin" valueType="num">
                                      <p:cBhvr>
                                        <p:cTn id="67" dur="1000" fill="hold"/>
                                        <p:tgtEl>
                                          <p:spTgt spid="6"/>
                                        </p:tgtEl>
                                        <p:attrNameLst>
                                          <p:attrName>ppt_h</p:attrName>
                                        </p:attrNameLst>
                                      </p:cBhvr>
                                      <p:tavLst>
                                        <p:tav tm="0">
                                          <p:val>
                                            <p:strVal val="#ppt_h"/>
                                          </p:val>
                                        </p:tav>
                                        <p:tav tm="100000">
                                          <p:val>
                                            <p:strVal val="#ppt_h"/>
                                          </p:val>
                                        </p:tav>
                                      </p:tavLst>
                                    </p:anim>
                                    <p:animEffect transition="in" filter="fade">
                                      <p:cBhvr>
                                        <p:cTn id="68" dur="1000"/>
                                        <p:tgtEl>
                                          <p:spTgt spid="6"/>
                                        </p:tgtEl>
                                      </p:cBhvr>
                                    </p:animEffect>
                                  </p:childTnLst>
                                </p:cTn>
                              </p:par>
                            </p:childTnLst>
                          </p:cTn>
                        </p:par>
                      </p:childTnLst>
                    </p:cTn>
                  </p:par>
                  <p:par>
                    <p:cTn id="69" fill="hold">
                      <p:stCondLst>
                        <p:cond delay="indefinite"/>
                      </p:stCondLst>
                      <p:childTnLst>
                        <p:par>
                          <p:cTn id="70" fill="hold">
                            <p:stCondLst>
                              <p:cond delay="0"/>
                            </p:stCondLst>
                            <p:childTnLst>
                              <p:par>
                                <p:cTn id="71" presetID="55" presetClass="entr" presetSubtype="0" fill="hold" grpId="0" nodeType="clickEffect">
                                  <p:stCondLst>
                                    <p:cond delay="0"/>
                                  </p:stCondLst>
                                  <p:childTnLst>
                                    <p:set>
                                      <p:cBhvr>
                                        <p:cTn id="72" dur="1" fill="hold">
                                          <p:stCondLst>
                                            <p:cond delay="0"/>
                                          </p:stCondLst>
                                        </p:cTn>
                                        <p:tgtEl>
                                          <p:spTgt spid="8"/>
                                        </p:tgtEl>
                                        <p:attrNameLst>
                                          <p:attrName>style.visibility</p:attrName>
                                        </p:attrNameLst>
                                      </p:cBhvr>
                                      <p:to>
                                        <p:strVal val="visible"/>
                                      </p:to>
                                    </p:set>
                                    <p:anim calcmode="lin" valueType="num">
                                      <p:cBhvr>
                                        <p:cTn id="73" dur="1000" fill="hold"/>
                                        <p:tgtEl>
                                          <p:spTgt spid="8"/>
                                        </p:tgtEl>
                                        <p:attrNameLst>
                                          <p:attrName>ppt_w</p:attrName>
                                        </p:attrNameLst>
                                      </p:cBhvr>
                                      <p:tavLst>
                                        <p:tav tm="0">
                                          <p:val>
                                            <p:strVal val="#ppt_w*0.70"/>
                                          </p:val>
                                        </p:tav>
                                        <p:tav tm="100000">
                                          <p:val>
                                            <p:strVal val="#ppt_w"/>
                                          </p:val>
                                        </p:tav>
                                      </p:tavLst>
                                    </p:anim>
                                    <p:anim calcmode="lin" valueType="num">
                                      <p:cBhvr>
                                        <p:cTn id="74" dur="1000" fill="hold"/>
                                        <p:tgtEl>
                                          <p:spTgt spid="8"/>
                                        </p:tgtEl>
                                        <p:attrNameLst>
                                          <p:attrName>ppt_h</p:attrName>
                                        </p:attrNameLst>
                                      </p:cBhvr>
                                      <p:tavLst>
                                        <p:tav tm="0">
                                          <p:val>
                                            <p:strVal val="#ppt_h"/>
                                          </p:val>
                                        </p:tav>
                                        <p:tav tm="100000">
                                          <p:val>
                                            <p:strVal val="#ppt_h"/>
                                          </p:val>
                                        </p:tav>
                                      </p:tavLst>
                                    </p:anim>
                                    <p:animEffect transition="in" filter="fade">
                                      <p:cBhvr>
                                        <p:cTn id="75" dur="1000"/>
                                        <p:tgtEl>
                                          <p:spTgt spid="8"/>
                                        </p:tgtEl>
                                      </p:cBhvr>
                                    </p:animEffect>
                                  </p:childTnLst>
                                </p:cTn>
                              </p:par>
                              <p:par>
                                <p:cTn id="76" presetID="55" presetClass="entr" presetSubtype="0" fill="hold" grpId="0" nodeType="withEffect">
                                  <p:stCondLst>
                                    <p:cond delay="0"/>
                                  </p:stCondLst>
                                  <p:childTnLst>
                                    <p:set>
                                      <p:cBhvr>
                                        <p:cTn id="77" dur="1" fill="hold">
                                          <p:stCondLst>
                                            <p:cond delay="0"/>
                                          </p:stCondLst>
                                        </p:cTn>
                                        <p:tgtEl>
                                          <p:spTgt spid="9"/>
                                        </p:tgtEl>
                                        <p:attrNameLst>
                                          <p:attrName>style.visibility</p:attrName>
                                        </p:attrNameLst>
                                      </p:cBhvr>
                                      <p:to>
                                        <p:strVal val="visible"/>
                                      </p:to>
                                    </p:set>
                                    <p:anim calcmode="lin" valueType="num">
                                      <p:cBhvr>
                                        <p:cTn id="78" dur="1000" fill="hold"/>
                                        <p:tgtEl>
                                          <p:spTgt spid="9"/>
                                        </p:tgtEl>
                                        <p:attrNameLst>
                                          <p:attrName>ppt_w</p:attrName>
                                        </p:attrNameLst>
                                      </p:cBhvr>
                                      <p:tavLst>
                                        <p:tav tm="0">
                                          <p:val>
                                            <p:strVal val="#ppt_w*0.70"/>
                                          </p:val>
                                        </p:tav>
                                        <p:tav tm="100000">
                                          <p:val>
                                            <p:strVal val="#ppt_w"/>
                                          </p:val>
                                        </p:tav>
                                      </p:tavLst>
                                    </p:anim>
                                    <p:anim calcmode="lin" valueType="num">
                                      <p:cBhvr>
                                        <p:cTn id="79" dur="1000" fill="hold"/>
                                        <p:tgtEl>
                                          <p:spTgt spid="9"/>
                                        </p:tgtEl>
                                        <p:attrNameLst>
                                          <p:attrName>ppt_h</p:attrName>
                                        </p:attrNameLst>
                                      </p:cBhvr>
                                      <p:tavLst>
                                        <p:tav tm="0">
                                          <p:val>
                                            <p:strVal val="#ppt_h"/>
                                          </p:val>
                                        </p:tav>
                                        <p:tav tm="100000">
                                          <p:val>
                                            <p:strVal val="#ppt_h"/>
                                          </p:val>
                                        </p:tav>
                                      </p:tavLst>
                                    </p:anim>
                                    <p:animEffect transition="in" filter="fade">
                                      <p:cBhvr>
                                        <p:cTn id="8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animBg="1"/>
      <p:bldP spid="8" grpId="0" animBg="1"/>
      <p:bldP spid="9" grpId="0"/>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40404-C1B1-9715-5D46-A4D04C81618E}"/>
              </a:ext>
            </a:extLst>
          </p:cNvPr>
          <p:cNvSpPr>
            <a:spLocks noGrp="1"/>
          </p:cNvSpPr>
          <p:nvPr>
            <p:ph type="title"/>
          </p:nvPr>
        </p:nvSpPr>
        <p:spPr>
          <a:xfrm>
            <a:off x="1028700" y="1967266"/>
            <a:ext cx="2628900" cy="2547257"/>
          </a:xfrm>
          <a:noFill/>
        </p:spPr>
        <p:txBody>
          <a:bodyPr anchor="ctr">
            <a:normAutofit/>
          </a:bodyPr>
          <a:lstStyle/>
          <a:p>
            <a:pPr algn="ctr"/>
            <a:r>
              <a:rPr kumimoji="1" lang="ja-JP" altLang="en-US" sz="3600" dirty="0">
                <a:solidFill>
                  <a:srgbClr val="FFFFFF"/>
                </a:solidFill>
              </a:rPr>
              <a:t>ロータリー</a:t>
            </a:r>
            <a:br>
              <a:rPr kumimoji="1" lang="en-US" altLang="ja-JP" sz="3600" dirty="0">
                <a:solidFill>
                  <a:srgbClr val="FFFFFF"/>
                </a:solidFill>
              </a:rPr>
            </a:br>
            <a:r>
              <a:rPr kumimoji="1" lang="ja-JP" altLang="en-US" dirty="0">
                <a:solidFill>
                  <a:srgbClr val="FFFFFF"/>
                </a:solidFill>
              </a:rPr>
              <a:t>ビジョン声明</a:t>
            </a:r>
          </a:p>
        </p:txBody>
      </p:sp>
      <p:pic>
        <p:nvPicPr>
          <p:cNvPr id="5" name="図 4" descr="グラフィカル ユーザー インターフェイス, テキスト&#10;&#10;自動的に生成された説明">
            <a:extLst>
              <a:ext uri="{FF2B5EF4-FFF2-40B4-BE49-F238E27FC236}">
                <a16:creationId xmlns:a16="http://schemas.microsoft.com/office/drawing/2014/main" id="{28D40255-DF60-A757-9837-4D8D964E41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181771" cy="6361327"/>
          </a:xfrm>
          <a:prstGeom prst="rect">
            <a:avLst/>
          </a:prstGeom>
        </p:spPr>
      </p:pic>
      <p:sp>
        <p:nvSpPr>
          <p:cNvPr id="3" name="スライド番号プレースホルダー 2">
            <a:extLst>
              <a:ext uri="{FF2B5EF4-FFF2-40B4-BE49-F238E27FC236}">
                <a16:creationId xmlns:a16="http://schemas.microsoft.com/office/drawing/2014/main" id="{45D5B9B2-CF34-64B3-3C0F-BE80159CC2BA}"/>
              </a:ext>
            </a:extLst>
          </p:cNvPr>
          <p:cNvSpPr>
            <a:spLocks noGrp="1"/>
          </p:cNvSpPr>
          <p:nvPr>
            <p:ph type="sldNum" sz="quarter" idx="12"/>
          </p:nvPr>
        </p:nvSpPr>
        <p:spPr>
          <a:xfrm>
            <a:off x="4475205" y="6361327"/>
            <a:ext cx="2131541" cy="365125"/>
          </a:xfrm>
          <a:prstGeom prst="rect">
            <a:avLst/>
          </a:prstGeom>
        </p:spPr>
        <p:txBody>
          <a:bodyPr vert="horz" lIns="91440" tIns="45720" rIns="91440" bIns="45720" rtlCol="0" anchor="ctr">
            <a:normAutofit/>
          </a:bodyP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600"/>
              </a:spcAft>
              <a:buClrTx/>
              <a:buSzTx/>
              <a:buFontTx/>
              <a:buNone/>
              <a:tabLst/>
              <a:defRPr/>
            </a:pPr>
            <a:fld id="{E3E7C319-E5B4-458F-9028-06A988648FEA}" type="slidenum">
              <a:rPr kumimoji="1" lang="ja-JP" altLang="en-US" sz="1200" b="1" i="0" u="none" strike="noStrike" kern="1200" cap="none" spc="0" normalizeH="0" baseline="0" noProof="0" smtClean="0">
                <a:ln>
                  <a:noFill/>
                </a:ln>
                <a:solidFill>
                  <a:prstClr val="white"/>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1" lang="ja-JP" altLang="en-US" sz="1200" b="1" i="0" u="none" strike="noStrike" kern="1200" cap="none" spc="0" normalizeH="0" baseline="0" noProof="0">
              <a:ln>
                <a:noFill/>
              </a:ln>
              <a:solidFill>
                <a:prstClr val="black">
                  <a:alpha val="80000"/>
                </a:prstClr>
              </a:solidFill>
              <a:effectLst/>
              <a:uLnTx/>
              <a:uFillTx/>
              <a:latin typeface="メイリオ" panose="020B0604030504040204" pitchFamily="50" charset="-128"/>
              <a:ea typeface="メイリオ" panose="020B0604030504040204" pitchFamily="50" charset="-128"/>
              <a:cs typeface="+mn-cs"/>
            </a:endParaRPr>
          </a:p>
        </p:txBody>
      </p:sp>
      <p:sp>
        <p:nvSpPr>
          <p:cNvPr id="6" name="スライド番号プレースホルダー 1">
            <a:extLst>
              <a:ext uri="{FF2B5EF4-FFF2-40B4-BE49-F238E27FC236}">
                <a16:creationId xmlns:a16="http://schemas.microsoft.com/office/drawing/2014/main" id="{873029B4-B9CB-3697-4268-5D15A3E98C29}"/>
              </a:ext>
            </a:extLst>
          </p:cNvPr>
          <p:cNvSpPr txBox="1">
            <a:spLocks/>
          </p:cNvSpPr>
          <p:nvPr/>
        </p:nvSpPr>
        <p:spPr>
          <a:xfrm>
            <a:off x="4475205" y="6361327"/>
            <a:ext cx="213154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3E7C319-E5B4-458F-9028-06A988648FEA}" type="slidenum">
              <a:rPr kumimoji="1" lang="ja-JP" altLang="en-US" sz="1200" b="1" i="0" u="none" strike="noStrike" kern="1200" cap="none" spc="0" normalizeH="0" baseline="0" noProof="0" smtClean="0">
                <a:ln>
                  <a:noFill/>
                </a:ln>
                <a:solidFill>
                  <a:prstClr val="white"/>
                </a:solidFill>
                <a:effectLst/>
                <a:uLnTx/>
                <a:uFillTx/>
                <a:latin typeface="メイリオ" panose="020B0604030504040204" pitchFamily="50" charset="-128"/>
                <a:ea typeface="メイリオ" panose="020B060403050404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1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pic>
        <p:nvPicPr>
          <p:cNvPr id="7" name="図 6">
            <a:extLst>
              <a:ext uri="{FF2B5EF4-FFF2-40B4-BE49-F238E27FC236}">
                <a16:creationId xmlns:a16="http://schemas.microsoft.com/office/drawing/2014/main" id="{4D6E4EF7-3287-2376-F979-67C9D0A24983}"/>
              </a:ext>
            </a:extLst>
          </p:cNvPr>
          <p:cNvPicPr>
            <a:picLocks noChangeAspect="1"/>
          </p:cNvPicPr>
          <p:nvPr/>
        </p:nvPicPr>
        <p:blipFill>
          <a:blip r:embed="rId3"/>
          <a:stretch>
            <a:fillRect/>
          </a:stretch>
        </p:blipFill>
        <p:spPr>
          <a:xfrm>
            <a:off x="8293373" y="0"/>
            <a:ext cx="3964710" cy="4921955"/>
          </a:xfrm>
          <a:prstGeom prst="rect">
            <a:avLst/>
          </a:prstGeom>
        </p:spPr>
      </p:pic>
      <p:pic>
        <p:nvPicPr>
          <p:cNvPr id="8" name="図 7">
            <a:extLst>
              <a:ext uri="{FF2B5EF4-FFF2-40B4-BE49-F238E27FC236}">
                <a16:creationId xmlns:a16="http://schemas.microsoft.com/office/drawing/2014/main" id="{687DD80B-7C83-C55B-D0F7-02376E3FC913}"/>
              </a:ext>
            </a:extLst>
          </p:cNvPr>
          <p:cNvPicPr>
            <a:picLocks noChangeAspect="1"/>
          </p:cNvPicPr>
          <p:nvPr/>
        </p:nvPicPr>
        <p:blipFill>
          <a:blip r:embed="rId4"/>
          <a:stretch>
            <a:fillRect/>
          </a:stretch>
        </p:blipFill>
        <p:spPr>
          <a:xfrm>
            <a:off x="9278347" y="5163127"/>
            <a:ext cx="2311930" cy="908258"/>
          </a:xfrm>
          <a:prstGeom prst="rect">
            <a:avLst/>
          </a:prstGeom>
        </p:spPr>
      </p:pic>
    </p:spTree>
    <p:extLst>
      <p:ext uri="{BB962C8B-B14F-4D97-AF65-F5344CB8AC3E}">
        <p14:creationId xmlns:p14="http://schemas.microsoft.com/office/powerpoint/2010/main" val="1261545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1B2F9B-2D34-89AD-D780-5C6D67AAD2DA}"/>
              </a:ext>
            </a:extLst>
          </p:cNvPr>
          <p:cNvSpPr>
            <a:spLocks noGrp="1"/>
          </p:cNvSpPr>
          <p:nvPr>
            <p:ph type="title"/>
          </p:nvPr>
        </p:nvSpPr>
        <p:spPr/>
        <p:txBody>
          <a:bodyPr/>
          <a:lstStyle/>
          <a:p>
            <a:r>
              <a:rPr lang="ja-JP" altLang="en-US" dirty="0"/>
              <a:t>国際ロータリー会長メッセージ</a:t>
            </a:r>
          </a:p>
        </p:txBody>
      </p:sp>
      <p:sp>
        <p:nvSpPr>
          <p:cNvPr id="3" name="スライド番号プレースホルダー 2">
            <a:extLst>
              <a:ext uri="{FF2B5EF4-FFF2-40B4-BE49-F238E27FC236}">
                <a16:creationId xmlns:a16="http://schemas.microsoft.com/office/drawing/2014/main" id="{5D13B08F-D178-2C49-00C0-521C2C5078E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pic>
        <p:nvPicPr>
          <p:cNvPr id="5" name="図 4" descr="ロゴ, 会社名&#10;&#10;AI によって生成されたコンテンツは間違っている可能性があります。">
            <a:extLst>
              <a:ext uri="{FF2B5EF4-FFF2-40B4-BE49-F238E27FC236}">
                <a16:creationId xmlns:a16="http://schemas.microsoft.com/office/drawing/2014/main" id="{735DDE46-33C4-028F-279D-10B137F9BD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6341"/>
            <a:ext cx="4545318" cy="4545318"/>
          </a:xfrm>
          <a:prstGeom prst="rect">
            <a:avLst/>
          </a:prstGeom>
        </p:spPr>
      </p:pic>
      <p:pic>
        <p:nvPicPr>
          <p:cNvPr id="7" name="図 6" descr="ロゴ&#10;&#10;AI によって生成されたコンテンツは間違っている可能性があります。">
            <a:extLst>
              <a:ext uri="{FF2B5EF4-FFF2-40B4-BE49-F238E27FC236}">
                <a16:creationId xmlns:a16="http://schemas.microsoft.com/office/drawing/2014/main" id="{BC361DDA-89B3-87A0-22E8-58A225C7AE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7612" y="999031"/>
            <a:ext cx="4702628" cy="4702628"/>
          </a:xfrm>
          <a:prstGeom prst="rect">
            <a:avLst/>
          </a:prstGeom>
        </p:spPr>
      </p:pic>
      <p:pic>
        <p:nvPicPr>
          <p:cNvPr id="1028" name="Picture 4" descr="2025-26年度 国際ロータリー会長 フランチェスコ・アレッツォ">
            <a:extLst>
              <a:ext uri="{FF2B5EF4-FFF2-40B4-BE49-F238E27FC236}">
                <a16:creationId xmlns:a16="http://schemas.microsoft.com/office/drawing/2014/main" id="{6AF39947-7395-D748-7A89-9CEB0BD89A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4985" y="922583"/>
            <a:ext cx="3237015" cy="4855523"/>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5F1CE532-6074-C9B2-85EC-DBEB1AF07815}"/>
              </a:ext>
            </a:extLst>
          </p:cNvPr>
          <p:cNvSpPr txBox="1"/>
          <p:nvPr/>
        </p:nvSpPr>
        <p:spPr>
          <a:xfrm>
            <a:off x="8651174" y="5854554"/>
            <a:ext cx="3684938" cy="369332"/>
          </a:xfrm>
          <a:prstGeom prst="rect">
            <a:avLst/>
          </a:prstGeom>
          <a:noFill/>
        </p:spPr>
        <p:txBody>
          <a:bodyPr wrap="square">
            <a:spAutoFit/>
          </a:bodyPr>
          <a:lstStyle/>
          <a:p>
            <a:r>
              <a:rPr lang="ja-JP" altLang="en-US" dirty="0"/>
              <a:t>フランチェスコ・アレッツォ会長</a:t>
            </a:r>
          </a:p>
        </p:txBody>
      </p:sp>
    </p:spTree>
    <p:extLst>
      <p:ext uri="{BB962C8B-B14F-4D97-AF65-F5344CB8AC3E}">
        <p14:creationId xmlns:p14="http://schemas.microsoft.com/office/powerpoint/2010/main" val="3113780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7AD45251-D8FF-FC89-9D58-8C038CEE8187}"/>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pic>
        <p:nvPicPr>
          <p:cNvPr id="5" name="図 4" descr="スーツを着た男性と文字の加工写真&#10;&#10;AI 生成コンテンツは誤りを含む可能性があります。">
            <a:extLst>
              <a:ext uri="{FF2B5EF4-FFF2-40B4-BE49-F238E27FC236}">
                <a16:creationId xmlns:a16="http://schemas.microsoft.com/office/drawing/2014/main" id="{3558B04D-3248-11A1-FBB8-4E381CFB01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5568" y="0"/>
            <a:ext cx="8180863" cy="6858000"/>
          </a:xfrm>
          <a:prstGeom prst="rect">
            <a:avLst/>
          </a:prstGeom>
        </p:spPr>
      </p:pic>
    </p:spTree>
    <p:extLst>
      <p:ext uri="{BB962C8B-B14F-4D97-AF65-F5344CB8AC3E}">
        <p14:creationId xmlns:p14="http://schemas.microsoft.com/office/powerpoint/2010/main" val="3771559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2A95ADA7-4039-AB1F-203B-DFC5B10C636A}"/>
              </a:ext>
            </a:extLst>
          </p:cNvPr>
          <p:cNvSpPr>
            <a:spLocks noGrp="1"/>
          </p:cNvSpPr>
          <p:nvPr>
            <p:ph type="title"/>
          </p:nvPr>
        </p:nvSpPr>
        <p:spPr/>
        <p:txBody>
          <a:bodyPr/>
          <a:lstStyle/>
          <a:p>
            <a:r>
              <a:rPr lang="ja-JP" altLang="en-US" dirty="0"/>
              <a:t>ロータリー財団の使命</a:t>
            </a:r>
          </a:p>
        </p:txBody>
      </p:sp>
      <p:sp>
        <p:nvSpPr>
          <p:cNvPr id="2" name="スライド番号プレースホルダー 1">
            <a:extLst>
              <a:ext uri="{FF2B5EF4-FFF2-40B4-BE49-F238E27FC236}">
                <a16:creationId xmlns:a16="http://schemas.microsoft.com/office/drawing/2014/main" id="{15C8CC2C-C35B-4FF1-BDA4-BFD508096A8C}"/>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
        <p:nvSpPr>
          <p:cNvPr id="4" name="テキスト ボックス 3">
            <a:extLst>
              <a:ext uri="{FF2B5EF4-FFF2-40B4-BE49-F238E27FC236}">
                <a16:creationId xmlns:a16="http://schemas.microsoft.com/office/drawing/2014/main" id="{E483A81B-68F1-9D49-545C-CD0975C9E2E5}"/>
              </a:ext>
            </a:extLst>
          </p:cNvPr>
          <p:cNvSpPr txBox="1"/>
          <p:nvPr/>
        </p:nvSpPr>
        <p:spPr>
          <a:xfrm>
            <a:off x="1820228" y="2471840"/>
            <a:ext cx="8363902" cy="2123658"/>
          </a:xfrm>
          <a:prstGeom prst="rect">
            <a:avLst/>
          </a:prstGeom>
          <a:noFill/>
        </p:spPr>
        <p:txBody>
          <a:bodyPr wrap="square">
            <a:spAutoFit/>
          </a:bodyPr>
          <a:lstStyle/>
          <a:p>
            <a:r>
              <a:rPr lang="en-US" altLang="ja-JP" sz="4400" b="1" i="1" dirty="0">
                <a:solidFill>
                  <a:schemeClr val="accent5">
                    <a:lumMod val="75000"/>
                  </a:schemeClr>
                </a:solidFill>
                <a:latin typeface="BIZ UDPゴシック" panose="020B0400000000000000" pitchFamily="50" charset="-128"/>
                <a:ea typeface="BIZ UDPゴシック" panose="020B0400000000000000" pitchFamily="50" charset="-128"/>
              </a:rPr>
              <a:t>Doing good in the world</a:t>
            </a:r>
          </a:p>
          <a:p>
            <a:endParaRPr lang="en-US" altLang="ja-JP" sz="4400" b="0" i="0" dirty="0">
              <a:solidFill>
                <a:srgbClr val="001D35"/>
              </a:solidFill>
              <a:effectLst/>
              <a:latin typeface="Arial" panose="020B0604020202020204" pitchFamily="34" charset="0"/>
            </a:endParaRPr>
          </a:p>
          <a:p>
            <a:r>
              <a:rPr lang="ja-JP" altLang="en-US" sz="4400" b="0" i="0" dirty="0">
                <a:solidFill>
                  <a:srgbClr val="001D35"/>
                </a:solidFill>
                <a:effectLst/>
                <a:latin typeface="Arial" panose="020B0604020202020204" pitchFamily="34" charset="0"/>
              </a:rPr>
              <a:t>世界でよいことをしよう</a:t>
            </a:r>
            <a:endParaRPr lang="ja-JP" altLang="en-US" sz="4400" dirty="0"/>
          </a:p>
        </p:txBody>
      </p:sp>
      <p:pic>
        <p:nvPicPr>
          <p:cNvPr id="3" name="図 2">
            <a:extLst>
              <a:ext uri="{FF2B5EF4-FFF2-40B4-BE49-F238E27FC236}">
                <a16:creationId xmlns:a16="http://schemas.microsoft.com/office/drawing/2014/main" id="{12F8F709-CB0A-0460-279E-259C1EDB5BC5}"/>
              </a:ext>
            </a:extLst>
          </p:cNvPr>
          <p:cNvPicPr>
            <a:picLocks noChangeAspect="1"/>
          </p:cNvPicPr>
          <p:nvPr/>
        </p:nvPicPr>
        <p:blipFill>
          <a:blip r:embed="rId2"/>
          <a:stretch>
            <a:fillRect/>
          </a:stretch>
        </p:blipFill>
        <p:spPr>
          <a:xfrm>
            <a:off x="433450" y="1099745"/>
            <a:ext cx="2315193" cy="872056"/>
          </a:xfrm>
          <a:prstGeom prst="rect">
            <a:avLst/>
          </a:prstGeom>
        </p:spPr>
      </p:pic>
    </p:spTree>
    <p:extLst>
      <p:ext uri="{BB962C8B-B14F-4D97-AF65-F5344CB8AC3E}">
        <p14:creationId xmlns:p14="http://schemas.microsoft.com/office/powerpoint/2010/main" val="1067126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8D01D7-76AD-3E4D-495C-9819FB9FBF60}"/>
              </a:ext>
            </a:extLst>
          </p:cNvPr>
          <p:cNvSpPr>
            <a:spLocks noGrp="1"/>
          </p:cNvSpPr>
          <p:nvPr>
            <p:ph type="title"/>
          </p:nvPr>
        </p:nvSpPr>
        <p:spPr/>
        <p:txBody>
          <a:bodyPr/>
          <a:lstStyle/>
          <a:p>
            <a:r>
              <a:rPr kumimoji="1" lang="ja-JP" altLang="en-US" dirty="0"/>
              <a:t>国際ロータリーとロータリー財団</a:t>
            </a:r>
          </a:p>
        </p:txBody>
      </p:sp>
      <p:sp>
        <p:nvSpPr>
          <p:cNvPr id="3" name="スライド番号プレースホルダー 2">
            <a:extLst>
              <a:ext uri="{FF2B5EF4-FFF2-40B4-BE49-F238E27FC236}">
                <a16:creationId xmlns:a16="http://schemas.microsoft.com/office/drawing/2014/main" id="{B5664A52-A8C1-9BCC-C1E5-BD6979635761}"/>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6F616878-207F-BB07-E990-C05C8D4306C1}"/>
              </a:ext>
            </a:extLst>
          </p:cNvPr>
          <p:cNvSpPr txBox="1"/>
          <p:nvPr/>
        </p:nvSpPr>
        <p:spPr>
          <a:xfrm>
            <a:off x="697313" y="1396708"/>
            <a:ext cx="8191368" cy="3385542"/>
          </a:xfrm>
          <a:prstGeom prst="rect">
            <a:avLst/>
          </a:prstGeom>
          <a:noFill/>
        </p:spPr>
        <p:txBody>
          <a:bodyPr wrap="square">
            <a:spAutoFit/>
          </a:bodyPr>
          <a:lstStyle/>
          <a:p>
            <a:r>
              <a:rPr lang="ja-JP" altLang="en-US" sz="2800" dirty="0"/>
              <a:t>国際ロータリーを一つの愛車（</a:t>
            </a:r>
            <a:r>
              <a:rPr lang="en-US" altLang="ja-JP" sz="2800" dirty="0"/>
              <a:t>Car</a:t>
            </a:r>
            <a:r>
              <a:rPr lang="ja-JP" altLang="en-US" sz="2800" dirty="0"/>
              <a:t>）に例えるとロータリー財団はその愛車のエンジンです。 </a:t>
            </a:r>
            <a:endParaRPr lang="en-US" altLang="ja-JP" sz="2800" dirty="0"/>
          </a:p>
          <a:p>
            <a:r>
              <a:rPr lang="ja-JP" altLang="en-US" sz="2800" dirty="0"/>
              <a:t>そしてエンジンを動かす為には燃料（ガソリン）が必要です。</a:t>
            </a:r>
            <a:endParaRPr lang="en-US" altLang="ja-JP" sz="2800" dirty="0"/>
          </a:p>
          <a:p>
            <a:r>
              <a:rPr lang="ja-JP" altLang="en-US" sz="2800" dirty="0"/>
              <a:t>その燃料は私達ロータリアン一人一人の支援（寄付）なのです。</a:t>
            </a:r>
            <a:endParaRPr lang="en-US" altLang="ja-JP" sz="2800" dirty="0"/>
          </a:p>
          <a:p>
            <a:endParaRPr lang="en-US" altLang="ja-JP" sz="2800" dirty="0"/>
          </a:p>
          <a:p>
            <a:pPr algn="r"/>
            <a:r>
              <a:rPr lang="ja-JP" altLang="en-US" dirty="0"/>
              <a:t>マーク・ダニエル・マローニー（</a:t>
            </a:r>
            <a:r>
              <a:rPr lang="en-US" altLang="ja-JP" dirty="0"/>
              <a:t>2024-25</a:t>
            </a:r>
            <a:r>
              <a:rPr lang="ja-JP" altLang="en-US" dirty="0"/>
              <a:t>年度ロータリー財団管理委員長）</a:t>
            </a:r>
          </a:p>
        </p:txBody>
      </p:sp>
      <p:pic>
        <p:nvPicPr>
          <p:cNvPr id="6" name="図 5">
            <a:extLst>
              <a:ext uri="{FF2B5EF4-FFF2-40B4-BE49-F238E27FC236}">
                <a16:creationId xmlns:a16="http://schemas.microsoft.com/office/drawing/2014/main" id="{6C79267C-6527-51B7-90A7-736295382AFC}"/>
              </a:ext>
            </a:extLst>
          </p:cNvPr>
          <p:cNvPicPr>
            <a:picLocks noChangeAspect="1"/>
          </p:cNvPicPr>
          <p:nvPr/>
        </p:nvPicPr>
        <p:blipFill>
          <a:blip r:embed="rId2"/>
          <a:stretch>
            <a:fillRect/>
          </a:stretch>
        </p:blipFill>
        <p:spPr>
          <a:xfrm>
            <a:off x="9639934" y="1396708"/>
            <a:ext cx="2463002" cy="3288108"/>
          </a:xfrm>
          <a:prstGeom prst="rect">
            <a:avLst/>
          </a:prstGeom>
        </p:spPr>
      </p:pic>
    </p:spTree>
    <p:extLst>
      <p:ext uri="{BB962C8B-B14F-4D97-AF65-F5344CB8AC3E}">
        <p14:creationId xmlns:p14="http://schemas.microsoft.com/office/powerpoint/2010/main" val="11122684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33C06D1-AA62-599D-B947-413714F50B1C}"/>
              </a:ext>
            </a:extLst>
          </p:cNvPr>
          <p:cNvSpPr>
            <a:spLocks noGrp="1"/>
          </p:cNvSpPr>
          <p:nvPr>
            <p:ph type="title"/>
          </p:nvPr>
        </p:nvSpPr>
        <p:spPr/>
        <p:txBody>
          <a:bodyPr/>
          <a:lstStyle/>
          <a:p>
            <a:r>
              <a:rPr kumimoji="1" lang="ja-JP" altLang="en-US" dirty="0"/>
              <a:t>伝えるために</a:t>
            </a:r>
          </a:p>
        </p:txBody>
      </p:sp>
      <p:sp>
        <p:nvSpPr>
          <p:cNvPr id="3" name="コンテンツ プレースホルダー 2">
            <a:extLst>
              <a:ext uri="{FF2B5EF4-FFF2-40B4-BE49-F238E27FC236}">
                <a16:creationId xmlns:a16="http://schemas.microsoft.com/office/drawing/2014/main" id="{A72E7453-EED2-2071-80B3-18B5F88C6CDA}"/>
              </a:ext>
            </a:extLst>
          </p:cNvPr>
          <p:cNvSpPr>
            <a:spLocks noGrp="1"/>
          </p:cNvSpPr>
          <p:nvPr>
            <p:ph idx="1"/>
          </p:nvPr>
        </p:nvSpPr>
        <p:spPr>
          <a:xfrm>
            <a:off x="1086592" y="1417983"/>
            <a:ext cx="10267208" cy="4758980"/>
          </a:xfrm>
        </p:spPr>
        <p:txBody>
          <a:bodyPr/>
          <a:lstStyle/>
          <a:p>
            <a:r>
              <a:rPr lang="ja-JP" altLang="en-US" dirty="0"/>
              <a:t>仲間や協力者となるメリット</a:t>
            </a:r>
          </a:p>
          <a:p>
            <a:r>
              <a:rPr kumimoji="1" lang="ja-JP" altLang="en-US" dirty="0"/>
              <a:t>自分事として伝えよう</a:t>
            </a:r>
            <a:endParaRPr kumimoji="1" lang="en-US" altLang="ja-JP" dirty="0"/>
          </a:p>
          <a:p>
            <a:r>
              <a:rPr lang="ja-JP" altLang="en-US" dirty="0"/>
              <a:t>物語る　</a:t>
            </a:r>
            <a:r>
              <a:rPr lang="en-US" altLang="ja-JP" dirty="0"/>
              <a:t>Story Telling</a:t>
            </a:r>
          </a:p>
        </p:txBody>
      </p:sp>
      <p:sp>
        <p:nvSpPr>
          <p:cNvPr id="4" name="スライド番号プレースホルダー 3">
            <a:extLst>
              <a:ext uri="{FF2B5EF4-FFF2-40B4-BE49-F238E27FC236}">
                <a16:creationId xmlns:a16="http://schemas.microsoft.com/office/drawing/2014/main" id="{F032418E-B5AA-7EC7-8BE1-5C6D45917C79}"/>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5AE6E172-4429-3F06-3ADF-46FE4F5E9F77}"/>
              </a:ext>
            </a:extLst>
          </p:cNvPr>
          <p:cNvSpPr txBox="1"/>
          <p:nvPr/>
        </p:nvSpPr>
        <p:spPr>
          <a:xfrm>
            <a:off x="1400006" y="3429000"/>
            <a:ext cx="52116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prstClr val="black"/>
                </a:solidFill>
                <a:effectLst/>
                <a:uLnTx/>
                <a:uFillTx/>
                <a:latin typeface="Calibri" panose="020F0502020204030204"/>
                <a:ea typeface="メイリオ" panose="020B0604030504040204" pitchFamily="50" charset="-128"/>
                <a:cs typeface="+mn-cs"/>
              </a:rPr>
              <a:t>全会員がロータリーの広報マン</a:t>
            </a:r>
          </a:p>
        </p:txBody>
      </p:sp>
    </p:spTree>
    <p:extLst>
      <p:ext uri="{BB962C8B-B14F-4D97-AF65-F5344CB8AC3E}">
        <p14:creationId xmlns:p14="http://schemas.microsoft.com/office/powerpoint/2010/main" val="1593454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2" end="2"/>
                                            </p:txEl>
                                          </p:spTgt>
                                        </p:tgtEl>
                                        <p:attrNameLst>
                                          <p:attrName>style.color</p:attrName>
                                        </p:attrNameLst>
                                      </p:cBhvr>
                                      <p:to>
                                        <a:srgbClr val="FF0000"/>
                                      </p:to>
                                    </p:animClr>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3">
                                            <p:txEl>
                                              <p:pRg st="2" end="2"/>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D0A11CE-C862-2F5C-EA06-CF99047570F8}"/>
              </a:ext>
            </a:extLst>
          </p:cNvPr>
          <p:cNvSpPr>
            <a:spLocks noGrp="1"/>
          </p:cNvSpPr>
          <p:nvPr>
            <p:ph type="ctrTitle"/>
          </p:nvPr>
        </p:nvSpPr>
        <p:spPr>
          <a:xfrm>
            <a:off x="757646" y="418241"/>
            <a:ext cx="7857898" cy="864327"/>
          </a:xfrm>
        </p:spPr>
        <p:txBody>
          <a:bodyPr>
            <a:normAutofit/>
          </a:bodyPr>
          <a:lstStyle/>
          <a:p>
            <a:r>
              <a:rPr lang="ja-JP" altLang="en-US" sz="4000" dirty="0"/>
              <a:t>一番重要なのは・・・</a:t>
            </a:r>
          </a:p>
        </p:txBody>
      </p:sp>
      <p:sp>
        <p:nvSpPr>
          <p:cNvPr id="3" name="字幕 2">
            <a:extLst>
              <a:ext uri="{FF2B5EF4-FFF2-40B4-BE49-F238E27FC236}">
                <a16:creationId xmlns:a16="http://schemas.microsoft.com/office/drawing/2014/main" id="{5FFF31A5-4222-8A50-8E42-0FE149AD8335}"/>
              </a:ext>
            </a:extLst>
          </p:cNvPr>
          <p:cNvSpPr>
            <a:spLocks noGrp="1"/>
          </p:cNvSpPr>
          <p:nvPr>
            <p:ph type="subTitle" idx="1"/>
          </p:nvPr>
        </p:nvSpPr>
        <p:spPr>
          <a:xfrm>
            <a:off x="679268" y="1898470"/>
            <a:ext cx="6405743" cy="1445622"/>
          </a:xfrm>
        </p:spPr>
        <p:txBody>
          <a:bodyPr>
            <a:noAutofit/>
          </a:bodyPr>
          <a:lstStyle/>
          <a:p>
            <a:r>
              <a:rPr lang="ja-JP" altLang="en-US" sz="2800" dirty="0"/>
              <a:t>私たちがロータリーを知り</a:t>
            </a:r>
            <a:endParaRPr lang="en-US" altLang="ja-JP" sz="2800" dirty="0"/>
          </a:p>
          <a:p>
            <a:r>
              <a:rPr lang="ja-JP" altLang="en-US" sz="2800" dirty="0"/>
              <a:t>素晴らしさや魅力があふれた</a:t>
            </a:r>
            <a:endParaRPr lang="en-US" altLang="ja-JP" sz="2800" dirty="0"/>
          </a:p>
          <a:p>
            <a:r>
              <a:rPr lang="ja-JP" altLang="en-US" sz="2800" dirty="0"/>
              <a:t>ロータリーストーリーを発信すること</a:t>
            </a:r>
          </a:p>
        </p:txBody>
      </p:sp>
      <p:sp>
        <p:nvSpPr>
          <p:cNvPr id="4" name="テキスト ボックス 3">
            <a:extLst>
              <a:ext uri="{FF2B5EF4-FFF2-40B4-BE49-F238E27FC236}">
                <a16:creationId xmlns:a16="http://schemas.microsoft.com/office/drawing/2014/main" id="{D9A09535-844B-4A6A-1A74-012C92326982}"/>
              </a:ext>
            </a:extLst>
          </p:cNvPr>
          <p:cNvSpPr txBox="1"/>
          <p:nvPr/>
        </p:nvSpPr>
        <p:spPr>
          <a:xfrm>
            <a:off x="649376" y="3904205"/>
            <a:ext cx="6836229" cy="230832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世界中で良いことをしようという奉仕理念のロータリー</a:t>
            </a:r>
            <a:endParaRPr kumimoji="1"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私たちには</a:t>
            </a:r>
            <a:r>
              <a:rPr kumimoji="1" lang="ja-JP" altLang="en-US" sz="2400" b="1"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世界に希望を生み出すストーリー</a:t>
            </a:r>
            <a:r>
              <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があります</a:t>
            </a:r>
            <a:endParaRPr kumimoji="1" lang="en-US" altLang="ja-JP"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white"/>
                </a:solidFill>
                <a:effectLst/>
                <a:uLnTx/>
                <a:uFillTx/>
                <a:latin typeface="Century Gothic" panose="020B0502020202020204"/>
                <a:ea typeface="メイリオ" panose="020B0604030504040204" pitchFamily="50" charset="-128"/>
                <a:cs typeface="+mn-cs"/>
              </a:rPr>
              <a:t>周囲に共感されるロータリーストーリーを伝えるのは私たちひとりひとりです・・・</a:t>
            </a:r>
          </a:p>
        </p:txBody>
      </p:sp>
      <p:pic>
        <p:nvPicPr>
          <p:cNvPr id="2050" name="Picture 2" descr="ロータリー財団の父 | Rotary International">
            <a:extLst>
              <a:ext uri="{FF2B5EF4-FFF2-40B4-BE49-F238E27FC236}">
                <a16:creationId xmlns:a16="http://schemas.microsoft.com/office/drawing/2014/main" id="{8C47CB29-9666-1148-5927-BF83E5B7C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96610" y="1724297"/>
            <a:ext cx="3846014" cy="481448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9DBBA09E-6AE7-6A3D-49D6-88D91056F7E0}"/>
              </a:ext>
            </a:extLst>
          </p:cNvPr>
          <p:cNvSpPr txBox="1"/>
          <p:nvPr/>
        </p:nvSpPr>
        <p:spPr>
          <a:xfrm>
            <a:off x="9434384" y="6538779"/>
            <a:ext cx="3846014" cy="369332"/>
          </a:xfrm>
          <a:prstGeom prst="rect">
            <a:avLst/>
          </a:prstGeom>
          <a:noFill/>
        </p:spPr>
        <p:txBody>
          <a:bodyPr wrap="square" rtlCol="0">
            <a:spAutoFit/>
          </a:bodyPr>
          <a:lstStyle/>
          <a:p>
            <a:r>
              <a:rPr kumimoji="1" lang="ja-JP" altLang="en-US"/>
              <a:t>アーチ </a:t>
            </a:r>
            <a:r>
              <a:rPr kumimoji="1" lang="en-US" altLang="ja-JP"/>
              <a:t>C. </a:t>
            </a:r>
            <a:r>
              <a:rPr kumimoji="1" lang="ja-JP" altLang="en-US"/>
              <a:t>クランフ</a:t>
            </a:r>
            <a:endParaRPr kumimoji="1" lang="ja-JP" altLang="en-US" dirty="0"/>
          </a:p>
        </p:txBody>
      </p:sp>
    </p:spTree>
    <p:extLst>
      <p:ext uri="{BB962C8B-B14F-4D97-AF65-F5344CB8AC3E}">
        <p14:creationId xmlns:p14="http://schemas.microsoft.com/office/powerpoint/2010/main" val="184457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1000"/>
                                        <p:tgtEl>
                                          <p:spTgt spid="4">
                                            <p:txEl>
                                              <p:pRg st="0" end="0"/>
                                            </p:txEl>
                                          </p:spTgt>
                                        </p:tgtEl>
                                      </p:cBhvr>
                                    </p:animEffect>
                                    <p:anim calcmode="lin" valueType="num">
                                      <p:cBhvr>
                                        <p:cTn id="22"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fade">
                                      <p:cBhvr>
                                        <p:cTn id="26" dur="1000"/>
                                        <p:tgtEl>
                                          <p:spTgt spid="4">
                                            <p:txEl>
                                              <p:pRg st="1" end="1"/>
                                            </p:txEl>
                                          </p:spTgt>
                                        </p:tgtEl>
                                      </p:cBhvr>
                                    </p:animEffect>
                                    <p:anim calcmode="lin" valueType="num">
                                      <p:cBhvr>
                                        <p:cTn id="27"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Effect transition="in" filter="fade">
                                      <p:cBhvr>
                                        <p:cTn id="31" dur="1000"/>
                                        <p:tgtEl>
                                          <p:spTgt spid="4">
                                            <p:txEl>
                                              <p:pRg st="2" end="2"/>
                                            </p:txEl>
                                          </p:spTgt>
                                        </p:tgtEl>
                                      </p:cBhvr>
                                    </p:animEffect>
                                    <p:anim calcmode="lin" valueType="num">
                                      <p:cBhvr>
                                        <p:cTn id="3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811905-6A7D-055D-2E4E-875D60C558FE}"/>
              </a:ext>
            </a:extLst>
          </p:cNvPr>
          <p:cNvSpPr>
            <a:spLocks noGrp="1"/>
          </p:cNvSpPr>
          <p:nvPr>
            <p:ph type="title"/>
          </p:nvPr>
        </p:nvSpPr>
        <p:spPr>
          <a:xfrm>
            <a:off x="4724705" y="1"/>
            <a:ext cx="7467296" cy="1029730"/>
          </a:xfrm>
        </p:spPr>
        <p:txBody>
          <a:bodyPr/>
          <a:lstStyle/>
          <a:p>
            <a:r>
              <a:rPr lang="ja-JP" altLang="en-US" dirty="0"/>
              <a:t>世界ポリオデー　フォトコンテスト</a:t>
            </a:r>
            <a:endParaRPr kumimoji="1" lang="ja-JP" altLang="en-US" dirty="0"/>
          </a:p>
        </p:txBody>
      </p:sp>
      <p:sp>
        <p:nvSpPr>
          <p:cNvPr id="3" name="スライド番号プレースホルダー 2">
            <a:extLst>
              <a:ext uri="{FF2B5EF4-FFF2-40B4-BE49-F238E27FC236}">
                <a16:creationId xmlns:a16="http://schemas.microsoft.com/office/drawing/2014/main" id="{BAB1C2DC-DBDF-51B8-8654-65BE4ECA3898}"/>
              </a:ext>
            </a:extLst>
          </p:cNvPr>
          <p:cNvSpPr>
            <a:spLocks noGrp="1"/>
          </p:cNvSpPr>
          <p:nvPr>
            <p:ph type="sldNum" sz="quarter" idx="12"/>
          </p:nvPr>
        </p:nvSpPr>
        <p:spPr>
          <a:xfrm>
            <a:off x="4475205" y="6361327"/>
            <a:ext cx="2131541"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E3E7C319-E5B4-458F-9028-06A988648FEA}" type="slidenum">
              <a:rPr lang="ja-JP" altLang="en-US" smtClean="0"/>
              <a:pPr/>
              <a:t>27</a:t>
            </a:fld>
            <a:endParaRPr lang="ja-JP" altLang="en-US" dirty="0"/>
          </a:p>
        </p:txBody>
      </p:sp>
      <p:sp>
        <p:nvSpPr>
          <p:cNvPr id="9" name="テキスト ボックス 8">
            <a:extLst>
              <a:ext uri="{FF2B5EF4-FFF2-40B4-BE49-F238E27FC236}">
                <a16:creationId xmlns:a16="http://schemas.microsoft.com/office/drawing/2014/main" id="{2E1C6F71-E1F7-C834-7BC3-169D105826E6}"/>
              </a:ext>
            </a:extLst>
          </p:cNvPr>
          <p:cNvSpPr txBox="1"/>
          <p:nvPr/>
        </p:nvSpPr>
        <p:spPr>
          <a:xfrm>
            <a:off x="5300546" y="4148254"/>
            <a:ext cx="6667210" cy="923330"/>
          </a:xfrm>
          <a:prstGeom prst="rect">
            <a:avLst/>
          </a:prstGeom>
          <a:noFill/>
        </p:spPr>
        <p:txBody>
          <a:bodyPr wrap="none" rtlCol="0">
            <a:spAutoFit/>
          </a:bodyPr>
          <a:lstStyle/>
          <a:p>
            <a:r>
              <a:rPr kumimoji="1" lang="ja-JP" altLang="en-US" dirty="0"/>
              <a:t>写真の撮影期間：</a:t>
            </a:r>
            <a:r>
              <a:rPr kumimoji="1" lang="en-US" altLang="ja-JP" dirty="0">
                <a:solidFill>
                  <a:srgbClr val="FF0000"/>
                </a:solidFill>
              </a:rPr>
              <a:t>202</a:t>
            </a:r>
            <a:r>
              <a:rPr lang="en-US" altLang="ja-JP" dirty="0">
                <a:solidFill>
                  <a:srgbClr val="FF0000"/>
                </a:solidFill>
              </a:rPr>
              <a:t>4</a:t>
            </a:r>
            <a:r>
              <a:rPr kumimoji="1" lang="ja-JP" altLang="en-US" dirty="0">
                <a:solidFill>
                  <a:srgbClr val="FF0000"/>
                </a:solidFill>
              </a:rPr>
              <a:t>年</a:t>
            </a:r>
            <a:r>
              <a:rPr kumimoji="1" lang="en-US" altLang="ja-JP" dirty="0">
                <a:solidFill>
                  <a:srgbClr val="FF0000"/>
                </a:solidFill>
              </a:rPr>
              <a:t>11</a:t>
            </a:r>
            <a:r>
              <a:rPr kumimoji="1" lang="ja-JP" altLang="en-US" dirty="0">
                <a:solidFill>
                  <a:srgbClr val="FF0000"/>
                </a:solidFill>
              </a:rPr>
              <a:t>月</a:t>
            </a:r>
            <a:r>
              <a:rPr lang="en-US" altLang="ja-JP" dirty="0">
                <a:solidFill>
                  <a:srgbClr val="FF0000"/>
                </a:solidFill>
              </a:rPr>
              <a:t>25</a:t>
            </a:r>
            <a:r>
              <a:rPr kumimoji="1" lang="ja-JP" altLang="en-US" dirty="0">
                <a:solidFill>
                  <a:srgbClr val="FF0000"/>
                </a:solidFill>
              </a:rPr>
              <a:t>日以降</a:t>
            </a:r>
            <a:r>
              <a:rPr kumimoji="1" lang="en-US" altLang="ja-JP" dirty="0"/>
              <a:t>2025</a:t>
            </a:r>
            <a:r>
              <a:rPr kumimoji="1" lang="ja-JP" altLang="en-US" dirty="0"/>
              <a:t>年</a:t>
            </a:r>
            <a:r>
              <a:rPr kumimoji="1" lang="en-US" altLang="ja-JP" dirty="0"/>
              <a:t>11</a:t>
            </a:r>
            <a:r>
              <a:rPr kumimoji="1" lang="ja-JP" altLang="en-US" dirty="0"/>
              <a:t>月</a:t>
            </a:r>
            <a:r>
              <a:rPr lang="en-US" altLang="ja-JP" dirty="0"/>
              <a:t>5</a:t>
            </a:r>
            <a:r>
              <a:rPr kumimoji="1" lang="ja-JP" altLang="en-US" dirty="0"/>
              <a:t>日まで</a:t>
            </a:r>
            <a:endParaRPr kumimoji="1" lang="en-US" altLang="ja-JP" dirty="0"/>
          </a:p>
          <a:p>
            <a:endParaRPr lang="en-US" altLang="ja-JP" dirty="0"/>
          </a:p>
          <a:p>
            <a:r>
              <a:rPr kumimoji="1" lang="ja-JP" altLang="en-US" dirty="0"/>
              <a:t>応募〆切り：</a:t>
            </a:r>
            <a:r>
              <a:rPr kumimoji="1" lang="en-US" altLang="ja-JP" dirty="0"/>
              <a:t>2025</a:t>
            </a:r>
            <a:r>
              <a:rPr kumimoji="1" lang="ja-JP" altLang="en-US" dirty="0"/>
              <a:t>年</a:t>
            </a:r>
            <a:r>
              <a:rPr kumimoji="1" lang="en-US" altLang="ja-JP" dirty="0"/>
              <a:t>11</a:t>
            </a:r>
            <a:r>
              <a:rPr kumimoji="1" lang="ja-JP" altLang="en-US" dirty="0"/>
              <a:t>月</a:t>
            </a:r>
            <a:r>
              <a:rPr kumimoji="1" lang="en-US" altLang="ja-JP" dirty="0"/>
              <a:t>5</a:t>
            </a:r>
            <a:r>
              <a:rPr kumimoji="1" lang="ja-JP" altLang="en-US" dirty="0"/>
              <a:t>日（締め切り当日の</a:t>
            </a:r>
            <a:r>
              <a:rPr kumimoji="1" lang="en-US" altLang="ja-JP" dirty="0"/>
              <a:t>23</a:t>
            </a:r>
            <a:r>
              <a:rPr kumimoji="1" lang="ja-JP" altLang="en-US" dirty="0"/>
              <a:t>時</a:t>
            </a:r>
            <a:r>
              <a:rPr kumimoji="1" lang="en-US" altLang="ja-JP" dirty="0"/>
              <a:t>59</a:t>
            </a:r>
            <a:r>
              <a:rPr kumimoji="1" lang="ja-JP" altLang="en-US" dirty="0"/>
              <a:t>分まで）</a:t>
            </a:r>
          </a:p>
        </p:txBody>
      </p:sp>
      <p:graphicFrame>
        <p:nvGraphicFramePr>
          <p:cNvPr id="4" name="オブジェクト 3">
            <a:hlinkClick r:id="" action="ppaction://ole?verb=0"/>
            <a:extLst>
              <a:ext uri="{FF2B5EF4-FFF2-40B4-BE49-F238E27FC236}">
                <a16:creationId xmlns:a16="http://schemas.microsoft.com/office/drawing/2014/main" id="{3973463E-32CA-8859-2E2B-EC1A8999F0BD}"/>
              </a:ext>
            </a:extLst>
          </p:cNvPr>
          <p:cNvGraphicFramePr>
            <a:graphicFrameLocks noChangeAspect="1"/>
          </p:cNvGraphicFramePr>
          <p:nvPr/>
        </p:nvGraphicFramePr>
        <p:xfrm>
          <a:off x="-1" y="-58189"/>
          <a:ext cx="4788131" cy="6916189"/>
        </p:xfrm>
        <a:graphic>
          <a:graphicData uri="http://schemas.openxmlformats.org/presentationml/2006/ole">
            <mc:AlternateContent xmlns:mc="http://schemas.openxmlformats.org/markup-compatibility/2006">
              <mc:Choice xmlns:v="urn:schemas-microsoft-com:vml" Requires="v">
                <p:oleObj name="Presentation" r:id="rId2" imgW="3429256" imgH="4953058" progId="PowerPoint.Show.12">
                  <p:embed/>
                </p:oleObj>
              </mc:Choice>
              <mc:Fallback>
                <p:oleObj name="Presentation" r:id="rId2" imgW="3429256" imgH="4953058" progId="PowerPoint.Show.12">
                  <p:embed/>
                  <p:pic>
                    <p:nvPicPr>
                      <p:cNvPr id="4" name="オブジェクト 3">
                        <a:hlinkClick r:id="" action="ppaction://ole?verb=0"/>
                        <a:extLst>
                          <a:ext uri="{FF2B5EF4-FFF2-40B4-BE49-F238E27FC236}">
                            <a16:creationId xmlns:a16="http://schemas.microsoft.com/office/drawing/2014/main" id="{3973463E-32CA-8859-2E2B-EC1A8999F0BD}"/>
                          </a:ext>
                        </a:extLst>
                      </p:cNvPr>
                      <p:cNvPicPr/>
                      <p:nvPr/>
                    </p:nvPicPr>
                    <p:blipFill>
                      <a:blip r:embed="rId3"/>
                      <a:stretch>
                        <a:fillRect/>
                      </a:stretch>
                    </p:blipFill>
                    <p:spPr>
                      <a:xfrm>
                        <a:off x="-1" y="-58189"/>
                        <a:ext cx="4788131" cy="6916189"/>
                      </a:xfrm>
                      <a:prstGeom prst="rect">
                        <a:avLst/>
                      </a:prstGeom>
                    </p:spPr>
                  </p:pic>
                </p:oleObj>
              </mc:Fallback>
            </mc:AlternateContent>
          </a:graphicData>
        </a:graphic>
      </p:graphicFrame>
      <p:sp>
        <p:nvSpPr>
          <p:cNvPr id="5" name="テキスト ボックス 4">
            <a:extLst>
              <a:ext uri="{FF2B5EF4-FFF2-40B4-BE49-F238E27FC236}">
                <a16:creationId xmlns:a16="http://schemas.microsoft.com/office/drawing/2014/main" id="{F83DAFF4-13EC-7974-A332-9DF874AF0601}"/>
              </a:ext>
            </a:extLst>
          </p:cNvPr>
          <p:cNvSpPr txBox="1"/>
          <p:nvPr/>
        </p:nvSpPr>
        <p:spPr>
          <a:xfrm>
            <a:off x="5300546" y="1881106"/>
            <a:ext cx="5314275" cy="707886"/>
          </a:xfrm>
          <a:prstGeom prst="rect">
            <a:avLst/>
          </a:prstGeom>
          <a:noFill/>
        </p:spPr>
        <p:txBody>
          <a:bodyPr wrap="none" rtlCol="0">
            <a:spAutoFit/>
          </a:bodyPr>
          <a:lstStyle/>
          <a:p>
            <a:r>
              <a:rPr kumimoji="1" lang="ja-JP" altLang="en-US" sz="4000" b="1" dirty="0">
                <a:solidFill>
                  <a:srgbClr val="FF0000"/>
                </a:solidFill>
              </a:rPr>
              <a:t>ふるって応募ください</a:t>
            </a:r>
          </a:p>
        </p:txBody>
      </p:sp>
    </p:spTree>
    <p:extLst>
      <p:ext uri="{BB962C8B-B14F-4D97-AF65-F5344CB8AC3E}">
        <p14:creationId xmlns:p14="http://schemas.microsoft.com/office/powerpoint/2010/main" val="629330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997B7F5-0CCD-0ADF-19D8-35A8B3DDBF7F}"/>
              </a:ext>
            </a:extLst>
          </p:cNvPr>
          <p:cNvSpPr>
            <a:spLocks noGrp="1"/>
          </p:cNvSpPr>
          <p:nvPr>
            <p:ph type="title"/>
          </p:nvPr>
        </p:nvSpPr>
        <p:spPr>
          <a:xfrm>
            <a:off x="4832531" y="1"/>
            <a:ext cx="7359469" cy="1253066"/>
          </a:xfrm>
        </p:spPr>
        <p:txBody>
          <a:bodyPr vert="horz" lIns="91440" tIns="45720" rIns="91440" bIns="45720" rtlCol="0" anchor="b">
            <a:normAutofit/>
          </a:bodyPr>
          <a:lstStyle/>
          <a:p>
            <a:r>
              <a:rPr kumimoji="1" lang="ja-JP" altLang="en-US" sz="2000" kern="1200" dirty="0">
                <a:latin typeface="+mj-lt"/>
                <a:ea typeface="+mj-ea"/>
                <a:cs typeface="+mj-cs"/>
              </a:rPr>
              <a:t>入って良かったロータリー</a:t>
            </a:r>
            <a:br>
              <a:rPr kumimoji="1" lang="en-US" altLang="ja-JP" sz="2600" kern="1200" dirty="0">
                <a:latin typeface="+mj-lt"/>
                <a:ea typeface="+mj-ea"/>
                <a:cs typeface="+mj-cs"/>
              </a:rPr>
            </a:br>
            <a:r>
              <a:rPr kumimoji="1" lang="ja-JP" altLang="en-US" sz="2600" kern="1200" dirty="0">
                <a:latin typeface="+mj-lt"/>
                <a:ea typeface="+mj-ea"/>
                <a:cs typeface="+mj-cs"/>
              </a:rPr>
              <a:t>参加してよかったポリオ根絶活動</a:t>
            </a:r>
            <a:br>
              <a:rPr kumimoji="1" lang="en-US" altLang="ja-JP" sz="2600" kern="1200" dirty="0">
                <a:latin typeface="+mj-lt"/>
                <a:ea typeface="+mj-ea"/>
                <a:cs typeface="+mj-cs"/>
              </a:rPr>
            </a:br>
            <a:r>
              <a:rPr lang="ja-JP" altLang="en-US" dirty="0"/>
              <a:t>エピソード大募集</a:t>
            </a:r>
            <a:endParaRPr kumimoji="1" lang="en-US" altLang="ja-JP" sz="2000" kern="1200" dirty="0">
              <a:latin typeface="+mj-lt"/>
              <a:ea typeface="+mj-ea"/>
              <a:cs typeface="+mj-cs"/>
            </a:endParaRPr>
          </a:p>
        </p:txBody>
      </p:sp>
      <p:sp>
        <p:nvSpPr>
          <p:cNvPr id="3" name="スライド番号プレースホルダー 2">
            <a:extLst>
              <a:ext uri="{FF2B5EF4-FFF2-40B4-BE49-F238E27FC236}">
                <a16:creationId xmlns:a16="http://schemas.microsoft.com/office/drawing/2014/main" id="{9C36DE06-7CC8-3912-3A83-B2AFEF266031}"/>
              </a:ext>
            </a:extLst>
          </p:cNvPr>
          <p:cNvSpPr>
            <a:spLocks noGrp="1"/>
          </p:cNvSpPr>
          <p:nvPr>
            <p:ph type="sldNum" sz="quarter" idx="4"/>
          </p:nvPr>
        </p:nvSpPr>
        <p:spPr>
          <a:prstGeom prst="rect">
            <a:avLst/>
          </a:prstGeom>
        </p:spPr>
        <p:txBody>
          <a:bodyPr vert="horz" lIns="91440" tIns="45720" rIns="91440" bIns="45720" rtlCol="0" anchor="ctr">
            <a:normAutofit/>
          </a:bodyPr>
          <a:lstStyle>
            <a:defPPr>
              <a:defRPr lang="ja-JP"/>
            </a:defPPr>
            <a:lvl1pPr marL="0" algn="r" defTabSz="914400" rtl="0" eaLnBrk="1" latinLnBrk="0" hangingPunct="1">
              <a:defRPr kumimoji="1" sz="1200" b="1" kern="1200">
                <a:solidFill>
                  <a:schemeClr val="bg1"/>
                </a:solidFill>
                <a:latin typeface="+mn-ea"/>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spcAft>
                <a:spcPts val="600"/>
              </a:spcAft>
            </a:pPr>
            <a:fld id="{E3E7C319-E5B4-458F-9028-06A988648FEA}" type="slidenum">
              <a:rPr lang="ja-JP" altLang="en-US" smtClean="0"/>
              <a:pPr>
                <a:spcAft>
                  <a:spcPts val="600"/>
                </a:spcAft>
              </a:pPr>
              <a:t>28</a:t>
            </a:fld>
            <a:endParaRPr lang="en-US" altLang="ja-JP" sz="1000">
              <a:solidFill>
                <a:schemeClr val="tx1">
                  <a:tint val="75000"/>
                </a:schemeClr>
              </a:solidFill>
              <a:latin typeface="+mn-lt"/>
            </a:endParaRPr>
          </a:p>
        </p:txBody>
      </p:sp>
      <p:sp>
        <p:nvSpPr>
          <p:cNvPr id="7" name="テキスト ボックス 6">
            <a:extLst>
              <a:ext uri="{FF2B5EF4-FFF2-40B4-BE49-F238E27FC236}">
                <a16:creationId xmlns:a16="http://schemas.microsoft.com/office/drawing/2014/main" id="{D64EF14B-4E3D-2EDC-9C46-F050AA2303E4}"/>
              </a:ext>
            </a:extLst>
          </p:cNvPr>
          <p:cNvSpPr txBox="1"/>
          <p:nvPr/>
        </p:nvSpPr>
        <p:spPr>
          <a:xfrm>
            <a:off x="4916003" y="1316286"/>
            <a:ext cx="7054735" cy="1200329"/>
          </a:xfrm>
          <a:prstGeom prst="rect">
            <a:avLst/>
          </a:prstGeom>
          <a:noFill/>
        </p:spPr>
        <p:txBody>
          <a:bodyPr wrap="square">
            <a:spAutoFit/>
          </a:bodyPr>
          <a:lstStyle/>
          <a:p>
            <a:pPr algn="ctr"/>
            <a:r>
              <a:rPr lang="ja-JP" altLang="en-US" dirty="0"/>
              <a:t>コラボ企画</a:t>
            </a:r>
          </a:p>
          <a:p>
            <a:pPr algn="ctr"/>
            <a:r>
              <a:rPr lang="ja-JP" altLang="en-US" dirty="0"/>
              <a:t>ロータリー公共イメージコーディネーター（</a:t>
            </a:r>
            <a:r>
              <a:rPr lang="en-US" altLang="ja-JP" dirty="0"/>
              <a:t>RPIC</a:t>
            </a:r>
            <a:r>
              <a:rPr lang="ja-JP" altLang="en-US" dirty="0"/>
              <a:t>）</a:t>
            </a:r>
            <a:endParaRPr lang="en-US" altLang="ja-JP" dirty="0"/>
          </a:p>
          <a:p>
            <a:pPr algn="ctr"/>
            <a:r>
              <a:rPr lang="en-US" altLang="ja-JP" dirty="0"/>
              <a:t>×</a:t>
            </a:r>
          </a:p>
          <a:p>
            <a:pPr algn="ctr"/>
            <a:r>
              <a:rPr lang="en-US" altLang="ja-JP" dirty="0"/>
              <a:t>『</a:t>
            </a:r>
            <a:r>
              <a:rPr lang="ja-JP" altLang="en-US" dirty="0"/>
              <a:t>ロータリーの友</a:t>
            </a:r>
            <a:r>
              <a:rPr lang="en-US" altLang="ja-JP" dirty="0"/>
              <a:t>』</a:t>
            </a:r>
          </a:p>
        </p:txBody>
      </p:sp>
      <p:pic>
        <p:nvPicPr>
          <p:cNvPr id="6" name="図 5">
            <a:extLst>
              <a:ext uri="{FF2B5EF4-FFF2-40B4-BE49-F238E27FC236}">
                <a16:creationId xmlns:a16="http://schemas.microsoft.com/office/drawing/2014/main" id="{A381F995-85BB-D945-FCB7-E88E07828AC9}"/>
              </a:ext>
            </a:extLst>
          </p:cNvPr>
          <p:cNvPicPr>
            <a:picLocks noChangeAspect="1"/>
          </p:cNvPicPr>
          <p:nvPr/>
        </p:nvPicPr>
        <p:blipFill>
          <a:blip r:embed="rId2"/>
          <a:stretch>
            <a:fillRect/>
          </a:stretch>
        </p:blipFill>
        <p:spPr>
          <a:xfrm>
            <a:off x="0" y="0"/>
            <a:ext cx="4832531" cy="6858000"/>
          </a:xfrm>
          <a:prstGeom prst="rect">
            <a:avLst/>
          </a:prstGeom>
        </p:spPr>
      </p:pic>
      <p:sp>
        <p:nvSpPr>
          <p:cNvPr id="8" name="テキスト ボックス 7">
            <a:extLst>
              <a:ext uri="{FF2B5EF4-FFF2-40B4-BE49-F238E27FC236}">
                <a16:creationId xmlns:a16="http://schemas.microsoft.com/office/drawing/2014/main" id="{76A9D323-434E-5BB9-028C-6A6023A27B45}"/>
              </a:ext>
            </a:extLst>
          </p:cNvPr>
          <p:cNvSpPr txBox="1"/>
          <p:nvPr/>
        </p:nvSpPr>
        <p:spPr>
          <a:xfrm>
            <a:off x="5700889" y="4895383"/>
            <a:ext cx="3764172" cy="646331"/>
          </a:xfrm>
          <a:prstGeom prst="rect">
            <a:avLst/>
          </a:prstGeom>
          <a:noFill/>
        </p:spPr>
        <p:txBody>
          <a:bodyPr wrap="none" rtlCol="0">
            <a:spAutoFit/>
          </a:bodyPr>
          <a:lstStyle/>
          <a:p>
            <a:r>
              <a:rPr kumimoji="1" lang="ja-JP" altLang="en-US" dirty="0"/>
              <a:t>締め切り　</a:t>
            </a:r>
            <a:r>
              <a:rPr kumimoji="1" lang="en-US" altLang="ja-JP" dirty="0"/>
              <a:t>10</a:t>
            </a:r>
            <a:r>
              <a:rPr kumimoji="1" lang="ja-JP" altLang="en-US" dirty="0"/>
              <a:t>月</a:t>
            </a:r>
            <a:r>
              <a:rPr kumimoji="1" lang="en-US" altLang="ja-JP" dirty="0"/>
              <a:t>17</a:t>
            </a:r>
            <a:r>
              <a:rPr kumimoji="1" lang="ja-JP" altLang="en-US" dirty="0"/>
              <a:t>日</a:t>
            </a:r>
            <a:endParaRPr kumimoji="1" lang="en-US" altLang="ja-JP" dirty="0"/>
          </a:p>
          <a:p>
            <a:r>
              <a:rPr lang="en-US" altLang="ja-JP" dirty="0"/>
              <a:t>『</a:t>
            </a:r>
            <a:r>
              <a:rPr lang="ja-JP" altLang="en-US" dirty="0"/>
              <a:t>ロータリーの友</a:t>
            </a:r>
            <a:r>
              <a:rPr lang="en-US" altLang="ja-JP" dirty="0"/>
              <a:t>』8</a:t>
            </a:r>
            <a:r>
              <a:rPr lang="ja-JP" altLang="en-US" dirty="0"/>
              <a:t>月号より告知</a:t>
            </a:r>
            <a:endParaRPr kumimoji="1" lang="ja-JP" altLang="en-US" dirty="0"/>
          </a:p>
        </p:txBody>
      </p:sp>
      <p:sp>
        <p:nvSpPr>
          <p:cNvPr id="9" name="テキスト ボックス 8">
            <a:extLst>
              <a:ext uri="{FF2B5EF4-FFF2-40B4-BE49-F238E27FC236}">
                <a16:creationId xmlns:a16="http://schemas.microsoft.com/office/drawing/2014/main" id="{EE472472-EAF8-C4B3-D3B9-0BE8166757E0}"/>
              </a:ext>
            </a:extLst>
          </p:cNvPr>
          <p:cNvSpPr txBox="1"/>
          <p:nvPr/>
        </p:nvSpPr>
        <p:spPr>
          <a:xfrm>
            <a:off x="5700889" y="3277892"/>
            <a:ext cx="5314275" cy="707886"/>
          </a:xfrm>
          <a:prstGeom prst="rect">
            <a:avLst/>
          </a:prstGeom>
          <a:noFill/>
        </p:spPr>
        <p:txBody>
          <a:bodyPr wrap="none" rtlCol="0">
            <a:spAutoFit/>
          </a:bodyPr>
          <a:lstStyle/>
          <a:p>
            <a:r>
              <a:rPr kumimoji="1" lang="ja-JP" altLang="en-US" sz="4000" b="1" dirty="0">
                <a:solidFill>
                  <a:srgbClr val="FF0000"/>
                </a:solidFill>
              </a:rPr>
              <a:t>ふるって応募ください</a:t>
            </a:r>
          </a:p>
        </p:txBody>
      </p:sp>
    </p:spTree>
    <p:extLst>
      <p:ext uri="{BB962C8B-B14F-4D97-AF65-F5344CB8AC3E}">
        <p14:creationId xmlns:p14="http://schemas.microsoft.com/office/powerpoint/2010/main" val="36260795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230B1E33-204E-24FB-F15A-1CB5F637CF0B}"/>
              </a:ext>
            </a:extLst>
          </p:cNvPr>
          <p:cNvSpPr>
            <a:spLocks noGrp="1"/>
          </p:cNvSpPr>
          <p:nvPr>
            <p:ph type="sldNum" sz="quarter" idx="4"/>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3E7C319-E5B4-458F-9028-06A988648FEA}" type="slidenum">
              <a:rPr kumimoji="0" lang="ja-JP" altLang="en-US" sz="1200" b="0" i="0" u="none" strike="noStrike" kern="1200" cap="none" spc="0" normalizeH="0" baseline="0" noProof="0" smtClean="0">
                <a:ln>
                  <a:noFill/>
                </a:ln>
                <a:solidFill>
                  <a:srgbClr val="5B9BD5">
                    <a:lumMod val="50000"/>
                  </a:srgbClr>
                </a:solidFill>
                <a:effectLst/>
                <a:uLnTx/>
                <a:uFillTx/>
                <a:latin typeface="Calibri" panose="020F0502020204030204"/>
                <a:ea typeface="メイリオ" panose="020B0604030504040204"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ja-JP" altLang="en-US" sz="1200" b="0" i="0" u="none" strike="noStrike" kern="1200" cap="none" spc="0" normalizeH="0" baseline="0" noProof="0" dirty="0">
              <a:ln>
                <a:noFill/>
              </a:ln>
              <a:solidFill>
                <a:srgbClr val="5B9BD5">
                  <a:lumMod val="50000"/>
                </a:srgbClr>
              </a:solidFill>
              <a:effectLst/>
              <a:uLnTx/>
              <a:uFillTx/>
              <a:latin typeface="Calibri" panose="020F0502020204030204"/>
              <a:ea typeface="メイリオ" panose="020B0604030504040204" pitchFamily="50" charset="-128"/>
              <a:cs typeface="+mn-cs"/>
            </a:endParaRPr>
          </a:p>
        </p:txBody>
      </p:sp>
      <p:sp>
        <p:nvSpPr>
          <p:cNvPr id="6" name="テキスト ボックス 5">
            <a:extLst>
              <a:ext uri="{FF2B5EF4-FFF2-40B4-BE49-F238E27FC236}">
                <a16:creationId xmlns:a16="http://schemas.microsoft.com/office/drawing/2014/main" id="{7708127C-858F-CB55-2051-6BDD8587AFD0}"/>
              </a:ext>
            </a:extLst>
          </p:cNvPr>
          <p:cNvSpPr txBox="1"/>
          <p:nvPr/>
        </p:nvSpPr>
        <p:spPr>
          <a:xfrm>
            <a:off x="540707" y="919222"/>
            <a:ext cx="11110586" cy="5293757"/>
          </a:xfrm>
          <a:prstGeom prst="rect">
            <a:avLst/>
          </a:prstGeom>
          <a:noFill/>
        </p:spPr>
        <p:txBody>
          <a:bodyPr wrap="square">
            <a:spAutoFit/>
          </a:bodyPr>
          <a:lstStyle/>
          <a:p>
            <a:pPr algn="l"/>
            <a:r>
              <a:rPr lang="ja-JP" altLang="en-US" sz="13800" b="0" i="0" u="none" strike="noStrike" baseline="0" dirty="0">
                <a:solidFill>
                  <a:schemeClr val="accent2"/>
                </a:solidFill>
                <a:latin typeface="MidashiGoPr6N-MB31"/>
              </a:rPr>
              <a:t>お知らせ</a:t>
            </a:r>
          </a:p>
          <a:p>
            <a:pPr algn="l"/>
            <a:r>
              <a:rPr lang="ja-JP" altLang="en-US" sz="3200" b="0" i="0" u="none" strike="noStrike" baseline="0" dirty="0">
                <a:latin typeface="GothicBBBPr6N-Medium"/>
              </a:rPr>
              <a:t>この場所で、写真撮影および／または録画が行われます。</a:t>
            </a:r>
          </a:p>
          <a:p>
            <a:pPr algn="l"/>
            <a:endParaRPr lang="en-US" altLang="ja-JP" sz="2400" b="0" i="0" u="none" strike="noStrike" baseline="0" dirty="0">
              <a:latin typeface="GothicBBBPr6N-Medium"/>
            </a:endParaRPr>
          </a:p>
          <a:p>
            <a:pPr algn="l"/>
            <a:r>
              <a:rPr lang="ja-JP" altLang="en-US" sz="2400" b="0" i="0" u="none" strike="noStrike" baseline="0" dirty="0">
                <a:latin typeface="GothicBBBPr6N-Medium"/>
              </a:rPr>
              <a:t>この行事に参加することで、あなたは、写真、音声録音、ビデオ録画を含むすべての方法での録画を了承し、あなたの氏名、声、文章、写真、肖像をいかなる目的で世界的に永久に使用、許可、出版する権利を国際ロータリーとロータリー財団に与えることに同意することとなります。国際ロータリーは録画／録音物を所有します。以上の条件に同意しない</a:t>
            </a:r>
            <a:r>
              <a:rPr lang="ja-JP" altLang="en-US" sz="2400" dirty="0">
                <a:latin typeface="GothicBBBPr6N-Medium"/>
              </a:rPr>
              <a:t>場合は、この撮影場所から退去してください。</a:t>
            </a:r>
          </a:p>
        </p:txBody>
      </p:sp>
      <p:sp>
        <p:nvSpPr>
          <p:cNvPr id="2" name="テキスト ボックス 1">
            <a:extLst>
              <a:ext uri="{FF2B5EF4-FFF2-40B4-BE49-F238E27FC236}">
                <a16:creationId xmlns:a16="http://schemas.microsoft.com/office/drawing/2014/main" id="{6EAACF44-8C98-4494-B42A-516B94DB6D92}"/>
              </a:ext>
            </a:extLst>
          </p:cNvPr>
          <p:cNvSpPr txBox="1"/>
          <p:nvPr/>
        </p:nvSpPr>
        <p:spPr>
          <a:xfrm>
            <a:off x="605642" y="157507"/>
            <a:ext cx="2582758" cy="461665"/>
          </a:xfrm>
          <a:prstGeom prst="rect">
            <a:avLst/>
          </a:prstGeom>
          <a:noFill/>
        </p:spPr>
        <p:txBody>
          <a:bodyPr wrap="none" rtlCol="0">
            <a:spAutoFit/>
          </a:bodyPr>
          <a:lstStyle/>
          <a:p>
            <a:r>
              <a:rPr kumimoji="1" lang="en-US" altLang="ja-JP" sz="2400" dirty="0"/>
              <a:t>【RI</a:t>
            </a:r>
            <a:r>
              <a:rPr kumimoji="1" lang="ja-JP" altLang="en-US" sz="2400" dirty="0"/>
              <a:t>よりの提案</a:t>
            </a:r>
            <a:r>
              <a:rPr kumimoji="1" lang="en-US" altLang="ja-JP" sz="2400" dirty="0"/>
              <a:t>】</a:t>
            </a:r>
            <a:endParaRPr kumimoji="1" lang="ja-JP" altLang="en-US" sz="2400" dirty="0"/>
          </a:p>
        </p:txBody>
      </p:sp>
    </p:spTree>
    <p:extLst>
      <p:ext uri="{BB962C8B-B14F-4D97-AF65-F5344CB8AC3E}">
        <p14:creationId xmlns:p14="http://schemas.microsoft.com/office/powerpoint/2010/main" val="2530145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A1B6BA25-A716-49DA-9B48-A5D60988BBA3}"/>
              </a:ext>
            </a:extLst>
          </p:cNvPr>
          <p:cNvSpPr txBox="1"/>
          <p:nvPr/>
        </p:nvSpPr>
        <p:spPr>
          <a:xfrm>
            <a:off x="595604" y="1012954"/>
            <a:ext cx="11000792" cy="390876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游明朝" panose="02020400000000000000" pitchFamily="18" charset="-128"/>
              <a:ea typeface="游明朝" panose="02020400000000000000" pitchFamily="18"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48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親睦</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48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職業倫理</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48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人道的奉仕</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ja-JP" sz="3200" b="1" i="0" u="none" strike="noStrike" kern="1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Times New Roman" panose="02020603050405020304" pitchFamily="18" charset="0"/>
              </a:rPr>
              <a:t>⇒　これらを通じての学び（リーダーシップの涵養）</a:t>
            </a:r>
          </a:p>
        </p:txBody>
      </p:sp>
      <p:sp>
        <p:nvSpPr>
          <p:cNvPr id="2" name="タイトル 1">
            <a:extLst>
              <a:ext uri="{FF2B5EF4-FFF2-40B4-BE49-F238E27FC236}">
                <a16:creationId xmlns:a16="http://schemas.microsoft.com/office/drawing/2014/main" id="{0DD896F3-7727-DEEA-B6AF-53A6BF655ECC}"/>
              </a:ext>
            </a:extLst>
          </p:cNvPr>
          <p:cNvSpPr>
            <a:spLocks noGrp="1"/>
          </p:cNvSpPr>
          <p:nvPr>
            <p:ph type="title"/>
          </p:nvPr>
        </p:nvSpPr>
        <p:spPr/>
        <p:txBody>
          <a:bodyPr/>
          <a:lstStyle/>
          <a:p>
            <a:r>
              <a:rPr lang="ja-JP" altLang="en-US" dirty="0"/>
              <a:t>ロータリーの骨格</a:t>
            </a:r>
          </a:p>
        </p:txBody>
      </p:sp>
    </p:spTree>
    <p:extLst>
      <p:ext uri="{BB962C8B-B14F-4D97-AF65-F5344CB8AC3E}">
        <p14:creationId xmlns:p14="http://schemas.microsoft.com/office/powerpoint/2010/main" val="1396063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3B78A18-211A-8E08-B263-6DBA091FD2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792" cy="6858000"/>
          </a:xfrm>
          <a:prstGeom prst="rect">
            <a:avLst/>
          </a:prstGeom>
        </p:spPr>
      </p:pic>
    </p:spTree>
    <p:extLst>
      <p:ext uri="{BB962C8B-B14F-4D97-AF65-F5344CB8AC3E}">
        <p14:creationId xmlns:p14="http://schemas.microsoft.com/office/powerpoint/2010/main" val="1979536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4581EA6-8DCD-172B-27BC-CA582A7CC6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792" cy="6858000"/>
          </a:xfrm>
          <a:prstGeom prst="rect">
            <a:avLst/>
          </a:prstGeom>
        </p:spPr>
      </p:pic>
    </p:spTree>
    <p:extLst>
      <p:ext uri="{BB962C8B-B14F-4D97-AF65-F5344CB8AC3E}">
        <p14:creationId xmlns:p14="http://schemas.microsoft.com/office/powerpoint/2010/main" val="3533953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A8F858B-1362-C4BE-9C06-C0B60C28FC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792" cy="6858000"/>
          </a:xfrm>
          <a:prstGeom prst="rect">
            <a:avLst/>
          </a:prstGeom>
        </p:spPr>
      </p:pic>
    </p:spTree>
    <p:extLst>
      <p:ext uri="{BB962C8B-B14F-4D97-AF65-F5344CB8AC3E}">
        <p14:creationId xmlns:p14="http://schemas.microsoft.com/office/powerpoint/2010/main" val="1633853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E28DBD7-BB59-02B0-6EFA-807EC6ECDB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205792" cy="6858000"/>
          </a:xfrm>
          <a:prstGeom prst="rect">
            <a:avLst/>
          </a:prstGeom>
        </p:spPr>
      </p:pic>
    </p:spTree>
    <p:extLst>
      <p:ext uri="{BB962C8B-B14F-4D97-AF65-F5344CB8AC3E}">
        <p14:creationId xmlns:p14="http://schemas.microsoft.com/office/powerpoint/2010/main" val="2733362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B9DC0F1-39F4-E9B4-6E68-BF89EA574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69083" cy="6858000"/>
          </a:xfrm>
          <a:prstGeom prst="rect">
            <a:avLst/>
          </a:prstGeom>
        </p:spPr>
      </p:pic>
    </p:spTree>
    <p:extLst>
      <p:ext uri="{BB962C8B-B14F-4D97-AF65-F5344CB8AC3E}">
        <p14:creationId xmlns:p14="http://schemas.microsoft.com/office/powerpoint/2010/main" val="1345845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5A36319-E258-6D26-1F82-AB92028202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69083" cy="6858000"/>
          </a:xfrm>
          <a:prstGeom prst="rect">
            <a:avLst/>
          </a:prstGeom>
        </p:spPr>
      </p:pic>
    </p:spTree>
    <p:extLst>
      <p:ext uri="{BB962C8B-B14F-4D97-AF65-F5344CB8AC3E}">
        <p14:creationId xmlns:p14="http://schemas.microsoft.com/office/powerpoint/2010/main" val="254122535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Keiju">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Keiju標準">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Keiju">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スライス">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8837</TotalTime>
  <Words>1047</Words>
  <Application>Microsoft Office PowerPoint</Application>
  <PresentationFormat>ワイド画面</PresentationFormat>
  <Paragraphs>156</Paragraphs>
  <Slides>29</Slides>
  <Notes>4</Notes>
  <HiddenSlides>0</HiddenSlides>
  <MMClips>0</MMClips>
  <ScaleCrop>false</ScaleCrop>
  <HeadingPairs>
    <vt:vector size="8" baseType="variant">
      <vt:variant>
        <vt:lpstr>使用されているフォント</vt:lpstr>
      </vt:variant>
      <vt:variant>
        <vt:i4>15</vt:i4>
      </vt:variant>
      <vt:variant>
        <vt:lpstr>テーマ</vt:lpstr>
      </vt:variant>
      <vt:variant>
        <vt:i4>6</vt:i4>
      </vt:variant>
      <vt:variant>
        <vt:lpstr>埋め込まれた OLE サーバー</vt:lpstr>
      </vt:variant>
      <vt:variant>
        <vt:i4>1</vt:i4>
      </vt:variant>
      <vt:variant>
        <vt:lpstr>スライド タイトル</vt:lpstr>
      </vt:variant>
      <vt:variant>
        <vt:i4>29</vt:i4>
      </vt:variant>
    </vt:vector>
  </HeadingPairs>
  <TitlesOfParts>
    <vt:vector size="51" baseType="lpstr">
      <vt:lpstr>BIZ UDPゴシック</vt:lpstr>
      <vt:lpstr>GothicBBBPr6N-Medium</vt:lpstr>
      <vt:lpstr>MidashiGoPr6N-MB31</vt:lpstr>
      <vt:lpstr>MS PMincho</vt:lpstr>
      <vt:lpstr>Noto Sans JP</vt:lpstr>
      <vt:lpstr>var(--font-family-body)</vt:lpstr>
      <vt:lpstr>メイリオ</vt:lpstr>
      <vt:lpstr>游ゴシック</vt:lpstr>
      <vt:lpstr>游ゴシック Light</vt:lpstr>
      <vt:lpstr>游明朝</vt:lpstr>
      <vt:lpstr>Arial</vt:lpstr>
      <vt:lpstr>Calibri</vt:lpstr>
      <vt:lpstr>Century Gothic</vt:lpstr>
      <vt:lpstr>merriweather</vt:lpstr>
      <vt:lpstr>Wingdings 3</vt:lpstr>
      <vt:lpstr>Keiju</vt:lpstr>
      <vt:lpstr>2_Office テーマ</vt:lpstr>
      <vt:lpstr>デザインの設定</vt:lpstr>
      <vt:lpstr>Keiju標準</vt:lpstr>
      <vt:lpstr>1_Keiju</vt:lpstr>
      <vt:lpstr>5_スライス</vt:lpstr>
      <vt:lpstr>Presentation</vt:lpstr>
      <vt:lpstr>国際ロータリー第2610地区公共イメージ向上委員会 　  公共イメージ向上を活動の中心に  </vt:lpstr>
      <vt:lpstr>なぜ　ロータリーにいるのか</vt:lpstr>
      <vt:lpstr>ロータリーの骨格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公共イメージ向上とロゴ</vt:lpstr>
      <vt:lpstr>なぜ、ロゴ</vt:lpstr>
      <vt:lpstr>公共イメージを向上させる目的</vt:lpstr>
      <vt:lpstr>PowerPoint プレゼンテーション</vt:lpstr>
      <vt:lpstr>大切なものは、コンテンツ</vt:lpstr>
      <vt:lpstr>ロータリーのロゴ</vt:lpstr>
      <vt:lpstr>クラブと地区のロゴの使用</vt:lpstr>
      <vt:lpstr>PowerPoint プレゼンテーション</vt:lpstr>
      <vt:lpstr>PowerPoint プレゼンテーション</vt:lpstr>
      <vt:lpstr>ロータリー ビジョン声明</vt:lpstr>
      <vt:lpstr>国際ロータリー会長メッセージ</vt:lpstr>
      <vt:lpstr>PowerPoint プレゼンテーション</vt:lpstr>
      <vt:lpstr>ロータリー財団の使命</vt:lpstr>
      <vt:lpstr>国際ロータリーとロータリー財団</vt:lpstr>
      <vt:lpstr>伝えるために</vt:lpstr>
      <vt:lpstr>一番重要なのは・・・</vt:lpstr>
      <vt:lpstr>世界ポリオデー　フォトコンテスト</vt:lpstr>
      <vt:lpstr>入って良かったロータリー 参加してよかったポリオ根絶活動 エピソード大募集</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第6回DX塾　董仙会のDXとそのシステム   総論　DXの物語り ～モノ、コト、シクミ～</dc:title>
  <dc:creator>神野 正博</dc:creator>
  <cp:lastModifiedBy>神野　正博</cp:lastModifiedBy>
  <cp:revision>257</cp:revision>
  <cp:lastPrinted>2022-01-27T04:12:28Z</cp:lastPrinted>
  <dcterms:created xsi:type="dcterms:W3CDTF">2021-09-16T00:59:21Z</dcterms:created>
  <dcterms:modified xsi:type="dcterms:W3CDTF">2025-07-21T08:06:05Z</dcterms:modified>
</cp:coreProperties>
</file>