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1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DC515-5EAF-F45A-717E-87167B3E4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56F8BC-E4FC-A909-CA56-C676CAB7F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BBF6CA-D11D-F781-A14B-5AE9CB79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95EE0-8D2C-FE9E-D729-9183C6DB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E31C6C-EC2E-04EF-A61A-C50C8B12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34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8631F-E090-6F5D-2DDF-5CD05575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44C556-A8B2-F26C-2987-64050EE57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88C1B9-A0F3-D6C1-C5E0-203E8B48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7FEA5A-2B52-6077-F0D3-B1AE86E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B06409-AD88-C0BC-A6F4-71BDA32C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5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C64FD35-01FE-52B3-F818-851D4F4C7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8EFD89-AD08-B3C0-AFB2-3C6850EC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41784C-FACF-935D-37B6-E5DFF0F5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A3D2C4-22AD-C8E9-86EC-8F3568D6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0F864B-4B87-B51D-BC42-B3FC01D1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2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F6127-8B73-2220-6E36-3488B56D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E4B90C-FE96-F018-5257-B5B81CE9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FCD57-0D6D-94AB-5C3B-85C7CA5E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A6525C-AFFA-87F3-22D2-89D33E57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880422-0544-9C82-8EDF-C4B9F9D1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26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8C3920-1449-29B2-0D09-F243B9C9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C42189-7FC5-0862-A01E-1CBD924BB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E73C78-4729-6192-A0A6-9061574F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01AC3-B574-A309-A4E9-C53E2195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3841FB-028B-4FA5-E922-D370ED60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93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B7354-DDF4-891C-F1F4-972EBE92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39209-02D5-A7FC-D36C-B3C645AE4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3F7E27-A64D-E23D-1CF0-2A10E0B8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3BBCC9-BE17-7749-0732-5F3BEA4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B10E34-2032-746B-CF53-F73B49CF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F3FAA7-BCCC-BE84-0545-1E47C6F5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44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10521-485F-B571-5EE6-6BDE768C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731F76-5DB8-2DCD-EE21-66B4B3587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3715C7-2397-8C79-C613-A36276AE5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7BDB9A-8140-7377-24E0-AEE1C9C39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7C2433-6EAD-E42A-23BB-69285A807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3D174ED-3703-6626-B364-7352020B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A9A48D-E80B-8F0A-C08A-27475C72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75F85F-BDD0-995A-FAC2-58D7D633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1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5C0815-1489-6E06-D529-49343967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766668-D517-C158-2435-B85C8C33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785253-303F-E752-CD47-675BBF1E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D52DFB-7119-D5EB-3788-26538D99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57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2A28B6-3767-A617-1BFF-D87130E8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E1EB7B-2AE1-919D-0C0E-E68A99EA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8414FF-FBB5-C293-4AE4-16FBEC74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4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CB22D-FA9C-3B1A-A759-311700A8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117377-638C-D302-9BD6-6CB7EEF9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F39E34-72C3-7826-34BF-3CFFD7615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9999D7-7606-E38A-771B-99929F5A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A95FE3-FA6B-6EDB-B29B-6FEF8AB7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EBE680-3A2C-CE60-5BFF-9ED42C05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6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C78425-30D0-B083-82DF-BFC6B046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5C892CA-8002-7D45-F2F3-2F4EA0293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41C939-5B66-F1F7-B5BC-A234FEF9F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AD0C3C-41AF-4BE3-57A8-F97CBB9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890A96-C8E3-4E61-E42F-7A8B9145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908E88-AFD5-43B7-0340-ED6F7B22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30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8CF7A7-40A0-6EE0-F9DE-775FD1F2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64FA49-FECC-ECE1-1886-5581C842B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F890BB-30DC-1C91-4FD1-0EE923916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9144C0-FA51-42C8-8B7F-72EC6B3414E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DE8971-7D66-4359-BBA3-32B70B3B9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AA4954-4CC1-E69B-275D-F1CD7FA79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B3E60-0FD2-4ADA-B93C-69DF536C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9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20F430-AF8B-67B7-A365-4F67142B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84" y="0"/>
            <a:ext cx="6563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CF1ED21-6635-377D-DB26-80C1D69E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41" y="0"/>
            <a:ext cx="6925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3B15645-C2F0-D405-BE15-76D0EF9E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3C5C732-A91A-3146-A9EE-AADA0280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76" y="0"/>
            <a:ext cx="6951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E24A023-A9E6-2900-A9E0-4BF05C7B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471074"/>
            <a:ext cx="7440063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D8A560-6B74-EB7C-BE40-AA1E00DA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09" y="0"/>
            <a:ext cx="4364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ワイド画面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英一 中村</dc:creator>
  <cp:lastModifiedBy>英一 中村</cp:lastModifiedBy>
  <cp:revision>1</cp:revision>
  <dcterms:created xsi:type="dcterms:W3CDTF">2025-07-24T07:21:55Z</dcterms:created>
  <dcterms:modified xsi:type="dcterms:W3CDTF">2025-07-24T08:08:55Z</dcterms:modified>
</cp:coreProperties>
</file>