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9" r:id="rId1"/>
  </p:sldMasterIdLst>
  <p:notesMasterIdLst>
    <p:notesMasterId r:id="rId19"/>
  </p:notesMasterIdLst>
  <p:sldIdLst>
    <p:sldId id="256" r:id="rId2"/>
    <p:sldId id="271" r:id="rId3"/>
    <p:sldId id="303" r:id="rId4"/>
    <p:sldId id="308" r:id="rId5"/>
    <p:sldId id="311" r:id="rId6"/>
    <p:sldId id="313" r:id="rId7"/>
    <p:sldId id="322" r:id="rId8"/>
    <p:sldId id="323" r:id="rId9"/>
    <p:sldId id="314" r:id="rId10"/>
    <p:sldId id="318" r:id="rId11"/>
    <p:sldId id="319" r:id="rId12"/>
    <p:sldId id="329" r:id="rId13"/>
    <p:sldId id="332" r:id="rId14"/>
    <p:sldId id="316" r:id="rId15"/>
    <p:sldId id="317" r:id="rId16"/>
    <p:sldId id="333" r:id="rId17"/>
    <p:sldId id="300" r:id="rId1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A09B"/>
    <a:srgbClr val="FFFF65"/>
    <a:srgbClr val="62EFF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635" autoAdjust="0"/>
    <p:restoredTop sz="66540" autoAdjust="0"/>
  </p:normalViewPr>
  <p:slideViewPr>
    <p:cSldViewPr snapToGrid="0">
      <p:cViewPr varScale="1">
        <p:scale>
          <a:sx n="69" d="100"/>
          <a:sy n="69" d="100"/>
        </p:scale>
        <p:origin x="424" y="2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3589854-8919-4A7A-805C-BB3CC9F0AFFB}" type="datetimeFigureOut">
              <a:rPr kumimoji="1" lang="ja-JP" altLang="en-US" smtClean="0"/>
              <a:t>2025/7/25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7D0EDD6-2A66-4474-AEA6-15ED187D65B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216722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7D0EDD6-2A66-4474-AEA6-15ED187D65B4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9013481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CA7C82B-2E79-0491-774C-88F8E99526E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>
            <a:extLst>
              <a:ext uri="{FF2B5EF4-FFF2-40B4-BE49-F238E27FC236}">
                <a16:creationId xmlns:a16="http://schemas.microsoft.com/office/drawing/2014/main" id="{48308E3D-84E5-A182-453E-59FA1BFBEFC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>
            <a:extLst>
              <a:ext uri="{FF2B5EF4-FFF2-40B4-BE49-F238E27FC236}">
                <a16:creationId xmlns:a16="http://schemas.microsoft.com/office/drawing/2014/main" id="{271EDF86-22E7-AB5C-CA42-5FB87012228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376448F4-1D4C-498D-4467-1DF4EC0F4C0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7D0EDD6-2A66-4474-AEA6-15ED187D65B4}" type="slidenum">
              <a:rPr kumimoji="1" lang="ja-JP" altLang="en-US" smtClean="0"/>
              <a:t>10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1735174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130CBF7-612A-2D0B-D703-B72965B0410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>
            <a:extLst>
              <a:ext uri="{FF2B5EF4-FFF2-40B4-BE49-F238E27FC236}">
                <a16:creationId xmlns:a16="http://schemas.microsoft.com/office/drawing/2014/main" id="{978817BD-CBCA-0E24-97A2-32F98EC37D9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>
            <a:extLst>
              <a:ext uri="{FF2B5EF4-FFF2-40B4-BE49-F238E27FC236}">
                <a16:creationId xmlns:a16="http://schemas.microsoft.com/office/drawing/2014/main" id="{4F52E9C2-3759-919E-4F12-D3474416722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4223A45D-A99E-4ADD-6B73-3004ED461FC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7D0EDD6-2A66-4474-AEA6-15ED187D65B4}" type="slidenum">
              <a:rPr kumimoji="1" lang="ja-JP" altLang="en-US" smtClean="0"/>
              <a:t>11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3943660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E7DF4CC-A84E-70BF-313D-D7350C152D4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>
            <a:extLst>
              <a:ext uri="{FF2B5EF4-FFF2-40B4-BE49-F238E27FC236}">
                <a16:creationId xmlns:a16="http://schemas.microsoft.com/office/drawing/2014/main" id="{304BF229-171F-CC53-85C6-40A594C063A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>
            <a:extLst>
              <a:ext uri="{FF2B5EF4-FFF2-40B4-BE49-F238E27FC236}">
                <a16:creationId xmlns:a16="http://schemas.microsoft.com/office/drawing/2014/main" id="{A6347591-7AA3-AEAE-C6A9-762F565ECB5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CB34B249-1624-7E8C-7F60-380F852E2E7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7D0EDD6-2A66-4474-AEA6-15ED187D65B4}" type="slidenum">
              <a:rPr kumimoji="1" lang="ja-JP" altLang="en-US" smtClean="0"/>
              <a:t>12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5807136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9514F62-5031-63B8-0992-BF1495A6B4C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>
            <a:extLst>
              <a:ext uri="{FF2B5EF4-FFF2-40B4-BE49-F238E27FC236}">
                <a16:creationId xmlns:a16="http://schemas.microsoft.com/office/drawing/2014/main" id="{CDAE8308-B87B-548D-770D-833631DBC23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>
            <a:extLst>
              <a:ext uri="{FF2B5EF4-FFF2-40B4-BE49-F238E27FC236}">
                <a16:creationId xmlns:a16="http://schemas.microsoft.com/office/drawing/2014/main" id="{010581C2-E859-F3F4-2CDF-4170B584C7E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637E1ECE-8512-5DCD-C562-8EBF300F704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7D0EDD6-2A66-4474-AEA6-15ED187D65B4}" type="slidenum">
              <a:rPr kumimoji="1" lang="ja-JP" altLang="en-US" smtClean="0"/>
              <a:t>13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4046540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58B82B9-4774-5DE6-ED07-B40F22D2247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>
            <a:extLst>
              <a:ext uri="{FF2B5EF4-FFF2-40B4-BE49-F238E27FC236}">
                <a16:creationId xmlns:a16="http://schemas.microsoft.com/office/drawing/2014/main" id="{BEE63ECA-51A1-8E28-6EB7-83AC2667DAF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>
            <a:extLst>
              <a:ext uri="{FF2B5EF4-FFF2-40B4-BE49-F238E27FC236}">
                <a16:creationId xmlns:a16="http://schemas.microsoft.com/office/drawing/2014/main" id="{80FB670E-5213-FEEB-DE41-57EC2AA9FE1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22907FC8-5E65-76D5-82F0-04964500658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7D0EDD6-2A66-4474-AEA6-15ED187D65B4}" type="slidenum">
              <a:rPr kumimoji="1" lang="ja-JP" altLang="en-US" smtClean="0"/>
              <a:t>14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2150522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6CE2903-CE56-4CA3-670D-B394E2F482C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>
            <a:extLst>
              <a:ext uri="{FF2B5EF4-FFF2-40B4-BE49-F238E27FC236}">
                <a16:creationId xmlns:a16="http://schemas.microsoft.com/office/drawing/2014/main" id="{0FABABF4-DAFB-4386-6CAA-75EDCB424BC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>
            <a:extLst>
              <a:ext uri="{FF2B5EF4-FFF2-40B4-BE49-F238E27FC236}">
                <a16:creationId xmlns:a16="http://schemas.microsoft.com/office/drawing/2014/main" id="{C23FC4CB-7F05-C814-8802-07D45A288A6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62C8A7BC-1406-DCEB-8976-7B6EF143455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7D0EDD6-2A66-4474-AEA6-15ED187D65B4}" type="slidenum">
              <a:rPr kumimoji="1" lang="ja-JP" altLang="en-US" smtClean="0"/>
              <a:t>15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1755682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7ECA737-ABB6-4A4C-A807-A2B6767741B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>
            <a:extLst>
              <a:ext uri="{FF2B5EF4-FFF2-40B4-BE49-F238E27FC236}">
                <a16:creationId xmlns:a16="http://schemas.microsoft.com/office/drawing/2014/main" id="{34B99A79-E8B8-84D5-5AA3-E49D041CCB5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>
            <a:extLst>
              <a:ext uri="{FF2B5EF4-FFF2-40B4-BE49-F238E27FC236}">
                <a16:creationId xmlns:a16="http://schemas.microsoft.com/office/drawing/2014/main" id="{2FB0EE05-9FE2-1EB6-CF42-BCA27FE3173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9DF79175-4E08-795F-96FD-33D7472E53D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7D0EDD6-2A66-4474-AEA6-15ED187D65B4}" type="slidenum">
              <a:rPr kumimoji="1" lang="ja-JP" altLang="en-US" smtClean="0"/>
              <a:t>16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8727042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8F7B43E-36A8-6FEF-BF5F-28060DD192F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>
            <a:extLst>
              <a:ext uri="{FF2B5EF4-FFF2-40B4-BE49-F238E27FC236}">
                <a16:creationId xmlns:a16="http://schemas.microsoft.com/office/drawing/2014/main" id="{A8B775B9-8EF6-0BFC-66B9-6ED277BED4D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>
            <a:extLst>
              <a:ext uri="{FF2B5EF4-FFF2-40B4-BE49-F238E27FC236}">
                <a16:creationId xmlns:a16="http://schemas.microsoft.com/office/drawing/2014/main" id="{F91A0F70-B6A0-8649-32D2-48FCF5DA1B8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A5B1DD08-2F24-E726-D283-3E9E2B9DD53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7D0EDD6-2A66-4474-AEA6-15ED187D65B4}" type="slidenum">
              <a:rPr kumimoji="1" lang="ja-JP" altLang="en-US" smtClean="0"/>
              <a:t>17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5592173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B87AF98-F0A2-A510-32A1-13D37AA791B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>
            <a:extLst>
              <a:ext uri="{FF2B5EF4-FFF2-40B4-BE49-F238E27FC236}">
                <a16:creationId xmlns:a16="http://schemas.microsoft.com/office/drawing/2014/main" id="{3D4F76B7-6C76-3C1D-6D54-FE691514CB3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>
            <a:extLst>
              <a:ext uri="{FF2B5EF4-FFF2-40B4-BE49-F238E27FC236}">
                <a16:creationId xmlns:a16="http://schemas.microsoft.com/office/drawing/2014/main" id="{1981DF8C-591D-D54A-8541-534973BA2C3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FD22CABD-2640-03D5-7073-05955ACDF1D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7D0EDD6-2A66-4474-AEA6-15ED187D65B4}" type="slidenum">
              <a:rPr kumimoji="1" lang="ja-JP" altLang="en-US" smtClean="0"/>
              <a:t>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6059754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D0F0B28-3892-9E3A-FC8D-8186D3561DF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>
            <a:extLst>
              <a:ext uri="{FF2B5EF4-FFF2-40B4-BE49-F238E27FC236}">
                <a16:creationId xmlns:a16="http://schemas.microsoft.com/office/drawing/2014/main" id="{3767DC8F-06F0-BC15-6269-5B5A2D03760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>
            <a:extLst>
              <a:ext uri="{FF2B5EF4-FFF2-40B4-BE49-F238E27FC236}">
                <a16:creationId xmlns:a16="http://schemas.microsoft.com/office/drawing/2014/main" id="{39A51CA5-244C-13CF-4371-0BEE13E17B6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AD8EF508-D796-F031-37EF-3DD9115D02F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7D0EDD6-2A66-4474-AEA6-15ED187D65B4}" type="slidenum">
              <a:rPr kumimoji="1" lang="ja-JP" altLang="en-US" smtClean="0"/>
              <a:t>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495571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539C04B-0137-068A-E57D-11EB6859A5E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>
            <a:extLst>
              <a:ext uri="{FF2B5EF4-FFF2-40B4-BE49-F238E27FC236}">
                <a16:creationId xmlns:a16="http://schemas.microsoft.com/office/drawing/2014/main" id="{063FB052-33C1-0579-EE3E-59EE45B9BA1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>
            <a:extLst>
              <a:ext uri="{FF2B5EF4-FFF2-40B4-BE49-F238E27FC236}">
                <a16:creationId xmlns:a16="http://schemas.microsoft.com/office/drawing/2014/main" id="{6A95D8AF-A3D0-BDF2-DB72-09525BBBAD1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A5183D9C-DB32-2B5F-B07C-9614D3CEB5E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7D0EDD6-2A66-4474-AEA6-15ED187D65B4}" type="slidenum">
              <a:rPr kumimoji="1" lang="ja-JP" altLang="en-US" smtClean="0"/>
              <a:t>4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5609663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6051862-9BD4-EDD6-9C80-63D00978D7B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>
            <a:extLst>
              <a:ext uri="{FF2B5EF4-FFF2-40B4-BE49-F238E27FC236}">
                <a16:creationId xmlns:a16="http://schemas.microsoft.com/office/drawing/2014/main" id="{A58D9547-D610-CE0D-FFF0-F9F3F97431B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>
            <a:extLst>
              <a:ext uri="{FF2B5EF4-FFF2-40B4-BE49-F238E27FC236}">
                <a16:creationId xmlns:a16="http://schemas.microsoft.com/office/drawing/2014/main" id="{6877F699-5A52-1109-5F20-58636161746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CAC4EEAE-6BB3-3D16-687A-29C497EF3CF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7D0EDD6-2A66-4474-AEA6-15ED187D65B4}" type="slidenum">
              <a:rPr kumimoji="1" lang="ja-JP" altLang="en-US" smtClean="0"/>
              <a:t>5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6302633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9F72B0A-383F-2A42-8889-0C28FC343D3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>
            <a:extLst>
              <a:ext uri="{FF2B5EF4-FFF2-40B4-BE49-F238E27FC236}">
                <a16:creationId xmlns:a16="http://schemas.microsoft.com/office/drawing/2014/main" id="{1981395E-2C8F-51FC-7622-EA35CD013F7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>
            <a:extLst>
              <a:ext uri="{FF2B5EF4-FFF2-40B4-BE49-F238E27FC236}">
                <a16:creationId xmlns:a16="http://schemas.microsoft.com/office/drawing/2014/main" id="{E794F4BF-21B7-0502-0951-E8252D04CAC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F81E7B56-4418-D7DA-5012-5216CECE525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7D0EDD6-2A66-4474-AEA6-15ED187D65B4}" type="slidenum">
              <a:rPr kumimoji="1" lang="ja-JP" altLang="en-US" smtClean="0"/>
              <a:t>6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3552128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A5763C8-F1A8-B182-2B52-C5E5E2F78C5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>
            <a:extLst>
              <a:ext uri="{FF2B5EF4-FFF2-40B4-BE49-F238E27FC236}">
                <a16:creationId xmlns:a16="http://schemas.microsoft.com/office/drawing/2014/main" id="{07C65B8D-C382-89FA-CB95-6E670AE21AD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>
            <a:extLst>
              <a:ext uri="{FF2B5EF4-FFF2-40B4-BE49-F238E27FC236}">
                <a16:creationId xmlns:a16="http://schemas.microsoft.com/office/drawing/2014/main" id="{7C537D1C-079A-4882-D4F2-F84C1C9CCFC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C9AD090B-1A8C-A239-BA11-138EC75F5AD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7D0EDD6-2A66-4474-AEA6-15ED187D65B4}" type="slidenum">
              <a:rPr kumimoji="1" lang="ja-JP" altLang="en-US" smtClean="0"/>
              <a:t>7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3505738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DF9F1FB-D119-826A-489D-5E81B5A8068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>
            <a:extLst>
              <a:ext uri="{FF2B5EF4-FFF2-40B4-BE49-F238E27FC236}">
                <a16:creationId xmlns:a16="http://schemas.microsoft.com/office/drawing/2014/main" id="{44ED8DDC-057A-071A-82EC-CC36E333897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>
            <a:extLst>
              <a:ext uri="{FF2B5EF4-FFF2-40B4-BE49-F238E27FC236}">
                <a16:creationId xmlns:a16="http://schemas.microsoft.com/office/drawing/2014/main" id="{BF8B2384-0DDE-4F81-5DAF-935844AC629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4685456F-41B6-7C33-53DA-A7C44FE50AD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7D0EDD6-2A66-4474-AEA6-15ED187D65B4}" type="slidenum">
              <a:rPr kumimoji="1" lang="ja-JP" altLang="en-US" smtClean="0"/>
              <a:t>8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9452196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283A93A-55E8-8275-DB8E-7F885B0110E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>
            <a:extLst>
              <a:ext uri="{FF2B5EF4-FFF2-40B4-BE49-F238E27FC236}">
                <a16:creationId xmlns:a16="http://schemas.microsoft.com/office/drawing/2014/main" id="{D60D5110-A73C-44FE-5B3D-E1954FAAA77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>
            <a:extLst>
              <a:ext uri="{FF2B5EF4-FFF2-40B4-BE49-F238E27FC236}">
                <a16:creationId xmlns:a16="http://schemas.microsoft.com/office/drawing/2014/main" id="{101FDC48-DB60-4E6A-6213-439FCAFE759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3B473A47-7BAE-CE3C-A657-F3877819AD7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7D0EDD6-2A66-4474-AEA6-15ED187D65B4}" type="slidenum">
              <a:rPr kumimoji="1" lang="ja-JP" altLang="en-US" smtClean="0"/>
              <a:t>9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544946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_rels/slideLayout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920834" y="134694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920834" y="429969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920834" y="1484779"/>
            <a:ext cx="10222992" cy="2743200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10" name="Group 9"/>
          <p:cNvGrpSpPr/>
          <p:nvPr/>
        </p:nvGrpSpPr>
        <p:grpSpPr>
          <a:xfrm>
            <a:off x="9649215" y="4068923"/>
            <a:ext cx="1080904" cy="1080902"/>
            <a:chOff x="9685338" y="4460675"/>
            <a:chExt cx="1080904" cy="1080902"/>
          </a:xfrm>
        </p:grpSpPr>
        <p:sp>
          <p:nvSpPr>
            <p:cNvPr id="11" name="Oval 10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2" name="Oval 11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51560" y="1432223"/>
            <a:ext cx="9966960" cy="3035808"/>
          </a:xfrm>
        </p:spPr>
        <p:txBody>
          <a:bodyPr anchor="ctr">
            <a:noAutofit/>
          </a:bodyPr>
          <a:lstStyle>
            <a:lvl1pPr algn="l">
              <a:lnSpc>
                <a:spcPct val="80000"/>
              </a:lnSpc>
              <a:defRPr sz="9600" cap="all" baseline="0">
                <a:blipFill dpi="0" rotWithShape="1">
                  <a:blip r:embed="rId4"/>
                  <a:srcRect/>
                  <a:tile tx="6350" ty="-127000" sx="65000" sy="64000" flip="none" algn="tl"/>
                </a:blipFill>
              </a:defRPr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9848" y="4389120"/>
            <a:ext cx="7891272" cy="1069848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1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3F7267-8309-4481-97FB-71EA55E94B51}" type="datetimeFigureOut">
              <a:rPr kumimoji="1" lang="ja-JP" altLang="en-US" smtClean="0"/>
              <a:t>2025/7/25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592733" y="4289334"/>
            <a:ext cx="1193868" cy="640080"/>
          </a:xfrm>
        </p:spPr>
        <p:txBody>
          <a:bodyPr/>
          <a:lstStyle>
            <a:lvl1pPr>
              <a:defRPr sz="2800"/>
            </a:lvl1pPr>
          </a:lstStyle>
          <a:p>
            <a:fld id="{06996A56-2012-4279-B16F-FE65545F114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707281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3F7267-8309-4481-97FB-71EA55E94B51}" type="datetimeFigureOut">
              <a:rPr kumimoji="1" lang="ja-JP" altLang="en-US" smtClean="0"/>
              <a:t>2025/7/25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996A56-2012-4279-B16F-FE65545F114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419400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533400"/>
            <a:ext cx="2552700" cy="5638800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66800" y="533400"/>
            <a:ext cx="7505700" cy="5638800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3F7267-8309-4481-97FB-71EA55E94B51}" type="datetimeFigureOut">
              <a:rPr kumimoji="1" lang="ja-JP" altLang="en-US" smtClean="0"/>
              <a:t>2025/7/25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996A56-2012-4279-B16F-FE65545F114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899412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3F7267-8309-4481-97FB-71EA55E94B51}" type="datetimeFigureOut">
              <a:rPr kumimoji="1" lang="ja-JP" altLang="en-US" smtClean="0"/>
              <a:t>2025/7/25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996A56-2012-4279-B16F-FE65545F114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643471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4917989"/>
            <a:ext cx="12192000" cy="1940010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67128" y="1225296"/>
            <a:ext cx="9281160" cy="3520440"/>
          </a:xfrm>
        </p:spPr>
        <p:txBody>
          <a:bodyPr anchor="ctr">
            <a:normAutofit/>
          </a:bodyPr>
          <a:lstStyle>
            <a:lvl1pPr>
              <a:lnSpc>
                <a:spcPct val="80000"/>
              </a:lnSpc>
              <a:defRPr sz="8000" b="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65774" y="5020056"/>
            <a:ext cx="9052560" cy="1066800"/>
          </a:xfrm>
        </p:spPr>
        <p:txBody>
          <a:bodyPr anchor="t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593667" y="6272784"/>
            <a:ext cx="2644309" cy="365125"/>
          </a:xfrm>
        </p:spPr>
        <p:txBody>
          <a:bodyPr/>
          <a:lstStyle/>
          <a:p>
            <a:fld id="{4F3F7267-8309-4481-97FB-71EA55E94B51}" type="datetimeFigureOut">
              <a:rPr kumimoji="1" lang="ja-JP" altLang="en-US" smtClean="0"/>
              <a:t>2025/7/25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182708" y="6272784"/>
            <a:ext cx="6327648" cy="365125"/>
          </a:xfrm>
        </p:spPr>
        <p:txBody>
          <a:bodyPr/>
          <a:lstStyle/>
          <a:p>
            <a:endParaRPr kumimoji="1" lang="ja-JP" altLang="en-US"/>
          </a:p>
        </p:txBody>
      </p:sp>
      <p:grpSp>
        <p:nvGrpSpPr>
          <p:cNvPr id="8" name="Group 7"/>
          <p:cNvGrpSpPr/>
          <p:nvPr/>
        </p:nvGrpSpPr>
        <p:grpSpPr>
          <a:xfrm>
            <a:off x="897399" y="2325848"/>
            <a:ext cx="1080904" cy="1080902"/>
            <a:chOff x="9685338" y="4460675"/>
            <a:chExt cx="1080904" cy="1080902"/>
          </a:xfrm>
        </p:grpSpPr>
        <p:sp>
          <p:nvSpPr>
            <p:cNvPr id="9" name="Oval 8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3702" y="2506133"/>
            <a:ext cx="1188298" cy="720332"/>
          </a:xfrm>
        </p:spPr>
        <p:txBody>
          <a:bodyPr/>
          <a:lstStyle>
            <a:lvl1pPr>
              <a:defRPr sz="2800"/>
            </a:lvl1pPr>
          </a:lstStyle>
          <a:p>
            <a:fld id="{06996A56-2012-4279-B16F-FE65545F114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090876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9848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64224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3F7267-8309-4481-97FB-71EA55E94B51}" type="datetimeFigureOut">
              <a:rPr kumimoji="1" lang="ja-JP" altLang="en-US" smtClean="0"/>
              <a:t>2025/7/25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996A56-2012-4279-B16F-FE65545F114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867889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64224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64224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3F7267-8309-4481-97FB-71EA55E94B51}" type="datetimeFigureOut">
              <a:rPr kumimoji="1" lang="ja-JP" altLang="en-US" smtClean="0"/>
              <a:t>2025/7/25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996A56-2012-4279-B16F-FE65545F114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338928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3F7267-8309-4481-97FB-71EA55E94B51}" type="datetimeFigureOut">
              <a:rPr kumimoji="1" lang="ja-JP" altLang="en-US" smtClean="0"/>
              <a:t>2025/7/25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996A56-2012-4279-B16F-FE65545F114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635365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3F7267-8309-4481-97FB-71EA55E94B51}" type="datetimeFigureOut">
              <a:rPr kumimoji="1" lang="ja-JP" altLang="en-US" smtClean="0"/>
              <a:t>2025/7/25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996A56-2012-4279-B16F-FE65545F114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696909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85800"/>
            <a:ext cx="6711696" cy="5020056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3F7267-8309-4481-97FB-71EA55E94B51}" type="datetimeFigureOut">
              <a:rPr kumimoji="1" lang="ja-JP" altLang="en-US" smtClean="0"/>
              <a:t>2025/7/25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10" name="Oval 9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1" name="Oval 10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996A56-2012-4279-B16F-FE65545F114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871118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8303740" cy="6858000"/>
          </a:xfrm>
          <a:solidFill>
            <a:schemeClr val="tx2">
              <a:lumMod val="20000"/>
              <a:lumOff val="80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3F7267-8309-4481-97FB-71EA55E94B51}" type="datetimeFigureOut">
              <a:rPr kumimoji="1" lang="ja-JP" altLang="en-US" smtClean="0"/>
              <a:t>2025/7/25</a:t>
            </a:fld>
            <a:endParaRPr kumimoji="1" lang="ja-JP" altLang="en-US"/>
          </a:p>
        </p:txBody>
      </p:sp>
      <p:grpSp>
        <p:nvGrpSpPr>
          <p:cNvPr id="8" name="Group 7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9" name="Oval 8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996A56-2012-4279-B16F-FE65545F114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318603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microsoft.com/office/2007/relationships/hdphoto" Target="../media/hdphoto1.wdp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9848" y="484632"/>
            <a:ext cx="10058400" cy="16093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121408"/>
            <a:ext cx="10058400" cy="40507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964424" y="6272784"/>
            <a:ext cx="32735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2"/>
                </a:solidFill>
              </a:defRPr>
            </a:lvl1pPr>
          </a:lstStyle>
          <a:p>
            <a:fld id="{4F3F7267-8309-4481-97FB-71EA55E94B51}" type="datetimeFigureOut">
              <a:rPr kumimoji="1" lang="ja-JP" altLang="en-US" smtClean="0"/>
              <a:t>2025/7/25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88136" y="6272784"/>
            <a:ext cx="632764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2"/>
                </a:solidFill>
              </a:defRPr>
            </a:lvl1pPr>
          </a:lstStyle>
          <a:p>
            <a:endParaRPr kumimoji="1" lang="ja-JP" altLang="en-US"/>
          </a:p>
        </p:txBody>
      </p:sp>
      <p:grpSp>
        <p:nvGrpSpPr>
          <p:cNvPr id="7" name="Group 6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8" name="Oval 7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13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14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9" name="Oval 8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311128" y="6272784"/>
            <a:ext cx="6400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 b="1">
                <a:solidFill>
                  <a:srgbClr val="FFFFFF"/>
                </a:solidFill>
                <a:latin typeface="+mj-lt"/>
              </a:defRPr>
            </a:lvl1pPr>
          </a:lstStyle>
          <a:p>
            <a:fld id="{06996A56-2012-4279-B16F-FE65545F114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696206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0" r:id="rId1"/>
    <p:sldLayoutId id="2147483691" r:id="rId2"/>
    <p:sldLayoutId id="2147483692" r:id="rId3"/>
    <p:sldLayoutId id="2147483693" r:id="rId4"/>
    <p:sldLayoutId id="2147483694" r:id="rId5"/>
    <p:sldLayoutId id="2147483695" r:id="rId6"/>
    <p:sldLayoutId id="2147483696" r:id="rId7"/>
    <p:sldLayoutId id="2147483697" r:id="rId8"/>
    <p:sldLayoutId id="2147483698" r:id="rId9"/>
    <p:sldLayoutId id="2147483699" r:id="rId10"/>
    <p:sldLayoutId id="2147483700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5400" kern="1200" cap="all" baseline="0">
          <a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tile tx="6350" ty="-127000" sx="65000" sy="64000" flip="none" algn="tl"/>
          </a:blip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kumimoji="1"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kumimoji="1"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kumimoji="1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kumimoji="1"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kumimoji="1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kumimoji="1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kumimoji="1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g"/><Relationship Id="rId5" Type="http://schemas.openxmlformats.org/officeDocument/2006/relationships/image" Target="../media/image9.jpg"/><Relationship Id="rId4" Type="http://schemas.openxmlformats.org/officeDocument/2006/relationships/image" Target="../media/image8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g"/><Relationship Id="rId5" Type="http://schemas.openxmlformats.org/officeDocument/2006/relationships/image" Target="../media/image13.jpg"/><Relationship Id="rId4" Type="http://schemas.openxmlformats.org/officeDocument/2006/relationships/image" Target="../media/image12.jp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35D873DB-FDE7-C38A-37BA-E78DB8D454D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12520" y="1388680"/>
            <a:ext cx="9966960" cy="3035808"/>
          </a:xfrm>
        </p:spPr>
        <p:txBody>
          <a:bodyPr/>
          <a:lstStyle/>
          <a:p>
            <a:r>
              <a:rPr lang="ja-JP" altLang="en-US" sz="7200" dirty="0"/>
              <a:t>松任高等学校弓道大会</a:t>
            </a:r>
            <a:br>
              <a:rPr lang="en-US" altLang="ja-JP" sz="7200" dirty="0"/>
            </a:br>
            <a:br>
              <a:rPr lang="en-US" altLang="ja-JP" sz="3200" dirty="0"/>
            </a:br>
            <a:r>
              <a:rPr lang="en-US" altLang="ja-JP" sz="3200" dirty="0"/>
              <a:t>2024-2025</a:t>
            </a:r>
            <a:r>
              <a:rPr lang="ja-JP" altLang="en-US" sz="3200" dirty="0"/>
              <a:t>年度で公共イメージ向上に繋がった事例</a:t>
            </a:r>
            <a:endParaRPr kumimoji="1" lang="ja-JP" altLang="en-US" sz="3200" dirty="0"/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863C28CB-A4AF-3440-0421-BD6160B35F6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133600" y="4630058"/>
            <a:ext cx="8945880" cy="1669142"/>
          </a:xfrm>
        </p:spPr>
        <p:txBody>
          <a:bodyPr>
            <a:normAutofit/>
          </a:bodyPr>
          <a:lstStyle/>
          <a:p>
            <a:r>
              <a:rPr kumimoji="1" lang="ja-JP" altLang="en-US" sz="2800" dirty="0"/>
              <a:t>白山石川ロータリークラブ</a:t>
            </a:r>
            <a:endParaRPr kumimoji="1" lang="en-US" altLang="ja-JP" sz="2800" dirty="0"/>
          </a:p>
          <a:p>
            <a:r>
              <a:rPr kumimoji="1" lang="ja-JP" altLang="en-US" sz="2800" dirty="0"/>
              <a:t>横川　賢悟</a:t>
            </a:r>
            <a:endParaRPr kumimoji="1" lang="en-US" altLang="ja-JP" sz="2800" dirty="0"/>
          </a:p>
          <a:p>
            <a:pPr algn="r"/>
            <a:r>
              <a:rPr lang="en-US" altLang="ja-JP" sz="2800" dirty="0"/>
              <a:t>2025</a:t>
            </a:r>
            <a:r>
              <a:rPr lang="ja-JP" altLang="en-US" sz="2800" dirty="0"/>
              <a:t>年</a:t>
            </a:r>
            <a:r>
              <a:rPr lang="en-US" altLang="ja-JP" sz="2800" dirty="0"/>
              <a:t>7</a:t>
            </a:r>
            <a:r>
              <a:rPr lang="ja-JP" altLang="en-US" sz="2800" dirty="0"/>
              <a:t>月</a:t>
            </a:r>
            <a:r>
              <a:rPr lang="en-US" altLang="ja-JP" sz="2800" dirty="0"/>
              <a:t>26</a:t>
            </a:r>
            <a:r>
              <a:rPr lang="ja-JP" altLang="en-US" sz="2800" dirty="0"/>
              <a:t>日</a:t>
            </a:r>
            <a:endParaRPr lang="en-US" altLang="ja-JP" sz="2800" dirty="0"/>
          </a:p>
          <a:p>
            <a:pPr algn="ctr"/>
            <a:endParaRPr kumimoji="1" lang="ja-JP" altLang="en-US" sz="2800" dirty="0"/>
          </a:p>
        </p:txBody>
      </p:sp>
    </p:spTree>
    <p:extLst>
      <p:ext uri="{BB962C8B-B14F-4D97-AF65-F5344CB8AC3E}">
        <p14:creationId xmlns:p14="http://schemas.microsoft.com/office/powerpoint/2010/main" val="293115096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0D79B98-D1F2-7314-12CE-1741EF8DAF8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図 4">
            <a:extLst>
              <a:ext uri="{FF2B5EF4-FFF2-40B4-BE49-F238E27FC236}">
                <a16:creationId xmlns:a16="http://schemas.microsoft.com/office/drawing/2014/main" id="{51DB8969-97E9-DECF-00E5-8D081FE8BF7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409" y="236820"/>
            <a:ext cx="5577818" cy="3068273"/>
          </a:xfrm>
          <a:prstGeom prst="rect">
            <a:avLst/>
          </a:prstGeom>
        </p:spPr>
      </p:pic>
      <p:pic>
        <p:nvPicPr>
          <p:cNvPr id="9" name="図 8">
            <a:extLst>
              <a:ext uri="{FF2B5EF4-FFF2-40B4-BE49-F238E27FC236}">
                <a16:creationId xmlns:a16="http://schemas.microsoft.com/office/drawing/2014/main" id="{021E5BB0-414D-2125-A897-19B321DF03E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6933" y="236820"/>
            <a:ext cx="5612464" cy="3068273"/>
          </a:xfrm>
          <a:prstGeom prst="rect">
            <a:avLst/>
          </a:prstGeom>
        </p:spPr>
      </p:pic>
      <p:pic>
        <p:nvPicPr>
          <p:cNvPr id="13" name="図 12">
            <a:extLst>
              <a:ext uri="{FF2B5EF4-FFF2-40B4-BE49-F238E27FC236}">
                <a16:creationId xmlns:a16="http://schemas.microsoft.com/office/drawing/2014/main" id="{06F1A8DF-84EE-F2D8-F112-5AA1A66CB65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1230" y="3552908"/>
            <a:ext cx="5577818" cy="3068273"/>
          </a:xfrm>
          <a:prstGeom prst="rect">
            <a:avLst/>
          </a:prstGeom>
        </p:spPr>
      </p:pic>
      <p:pic>
        <p:nvPicPr>
          <p:cNvPr id="15" name="図 14">
            <a:extLst>
              <a:ext uri="{FF2B5EF4-FFF2-40B4-BE49-F238E27FC236}">
                <a16:creationId xmlns:a16="http://schemas.microsoft.com/office/drawing/2014/main" id="{5D8D4BFF-F68E-1878-28FC-F21658343CC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87992" y="3552907"/>
            <a:ext cx="4100249" cy="30733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388975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8D8BF01-F3FA-4089-98EE-8E4D274C2E2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>
            <a:extLst>
              <a:ext uri="{FF2B5EF4-FFF2-40B4-BE49-F238E27FC236}">
                <a16:creationId xmlns:a16="http://schemas.microsoft.com/office/drawing/2014/main" id="{B9BB126D-B782-02C9-4E2E-6F7E07D9371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585" y="251669"/>
            <a:ext cx="5679973" cy="3095537"/>
          </a:xfrm>
          <a:prstGeom prst="rect">
            <a:avLst/>
          </a:prstGeom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4ED4E3F8-357D-B574-A55B-B3FF65DA5D4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0861" y="263667"/>
            <a:ext cx="5662330" cy="3095536"/>
          </a:xfrm>
          <a:prstGeom prst="rect">
            <a:avLst/>
          </a:prstGeom>
        </p:spPr>
      </p:pic>
      <p:pic>
        <p:nvPicPr>
          <p:cNvPr id="13" name="図 12">
            <a:extLst>
              <a:ext uri="{FF2B5EF4-FFF2-40B4-BE49-F238E27FC236}">
                <a16:creationId xmlns:a16="http://schemas.microsoft.com/office/drawing/2014/main" id="{A60F8F39-AA43-32C9-2A01-E0B20CE96B1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584" y="3586293"/>
            <a:ext cx="5649415" cy="3078883"/>
          </a:xfrm>
          <a:prstGeom prst="rect">
            <a:avLst/>
          </a:prstGeom>
        </p:spPr>
      </p:pic>
      <p:pic>
        <p:nvPicPr>
          <p:cNvPr id="15" name="図 14">
            <a:extLst>
              <a:ext uri="{FF2B5EF4-FFF2-40B4-BE49-F238E27FC236}">
                <a16:creationId xmlns:a16="http://schemas.microsoft.com/office/drawing/2014/main" id="{34DD7988-8501-82FB-5847-FD932B197CE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6145" y="3593108"/>
            <a:ext cx="4099482" cy="30720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979427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A71C152-D5E0-A20E-FDD2-3E7E855A833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四角形: 角を丸くする 5">
            <a:extLst>
              <a:ext uri="{FF2B5EF4-FFF2-40B4-BE49-F238E27FC236}">
                <a16:creationId xmlns:a16="http://schemas.microsoft.com/office/drawing/2014/main" id="{0FA2EE32-5E58-AB43-465F-714C3EF05714}"/>
              </a:ext>
            </a:extLst>
          </p:cNvPr>
          <p:cNvSpPr/>
          <p:nvPr/>
        </p:nvSpPr>
        <p:spPr>
          <a:xfrm>
            <a:off x="1086685" y="571720"/>
            <a:ext cx="10064496" cy="653142"/>
          </a:xfrm>
          <a:prstGeom prst="roundRect">
            <a:avLst/>
          </a:prstGeom>
          <a:solidFill>
            <a:srgbClr val="FFA09B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322A2024-3B66-19C1-6676-06ABBD09722A}"/>
              </a:ext>
            </a:extLst>
          </p:cNvPr>
          <p:cNvSpPr txBox="1"/>
          <p:nvPr/>
        </p:nvSpPr>
        <p:spPr>
          <a:xfrm>
            <a:off x="1052275" y="1814277"/>
            <a:ext cx="1008742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000" dirty="0"/>
              <a:t>この弓道大会が部員みんな</a:t>
            </a:r>
            <a:r>
              <a:rPr kumimoji="1" lang="en-US" altLang="ja-JP" sz="4000" dirty="0"/>
              <a:t>(1</a:t>
            </a:r>
            <a:r>
              <a:rPr kumimoji="1" lang="ja-JP" altLang="en-US" sz="4000" dirty="0"/>
              <a:t>～</a:t>
            </a:r>
            <a:r>
              <a:rPr kumimoji="1" lang="en-US" altLang="ja-JP" sz="4000" dirty="0"/>
              <a:t>3</a:t>
            </a:r>
            <a:r>
              <a:rPr kumimoji="1" lang="ja-JP" altLang="en-US" sz="4000" dirty="0"/>
              <a:t>年生</a:t>
            </a:r>
            <a:r>
              <a:rPr kumimoji="1" lang="en-US" altLang="ja-JP" sz="4000" dirty="0"/>
              <a:t>)</a:t>
            </a:r>
            <a:r>
              <a:rPr kumimoji="1" lang="ja-JP" altLang="en-US" sz="4000" dirty="0"/>
              <a:t>が集まることができた</a:t>
            </a:r>
            <a:r>
              <a:rPr kumimoji="1" lang="ja-JP" altLang="en-US" sz="4000" dirty="0">
                <a:solidFill>
                  <a:srgbClr val="FF0000"/>
                </a:solidFill>
              </a:rPr>
              <a:t>事実上最後</a:t>
            </a:r>
            <a:r>
              <a:rPr kumimoji="1" lang="ja-JP" altLang="en-US" sz="4000" dirty="0"/>
              <a:t>の大会</a:t>
            </a:r>
            <a:endParaRPr kumimoji="1" lang="en-US" altLang="ja-JP" sz="4000" dirty="0"/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78A39A10-6AE7-D7B9-25F4-2A40D3F1847B}"/>
              </a:ext>
            </a:extLst>
          </p:cNvPr>
          <p:cNvSpPr txBox="1"/>
          <p:nvPr/>
        </p:nvSpPr>
        <p:spPr>
          <a:xfrm>
            <a:off x="1052275" y="3517934"/>
            <a:ext cx="1008742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000" dirty="0"/>
              <a:t>競技終了後の表彰式には参加者や大会関係者の目には</a:t>
            </a:r>
            <a:r>
              <a:rPr kumimoji="1" lang="ja-JP" altLang="en-US" sz="4000" dirty="0">
                <a:solidFill>
                  <a:srgbClr val="FF0000"/>
                </a:solidFill>
              </a:rPr>
              <a:t>涙</a:t>
            </a:r>
            <a:endParaRPr kumimoji="1" lang="en-US" altLang="ja-JP" sz="4000" dirty="0">
              <a:solidFill>
                <a:srgbClr val="FF0000"/>
              </a:solidFill>
            </a:endParaRP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C744BFA7-2464-1DD4-D2F6-3813027745E1}"/>
              </a:ext>
            </a:extLst>
          </p:cNvPr>
          <p:cNvSpPr txBox="1"/>
          <p:nvPr/>
        </p:nvSpPr>
        <p:spPr>
          <a:xfrm>
            <a:off x="1052275" y="5351131"/>
            <a:ext cx="1008742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000" dirty="0"/>
              <a:t>会場内は</a:t>
            </a:r>
            <a:r>
              <a:rPr kumimoji="1" lang="ja-JP" altLang="en-US" sz="4000" dirty="0">
                <a:solidFill>
                  <a:srgbClr val="FF0000"/>
                </a:solidFill>
              </a:rPr>
              <a:t>感動に包まれました</a:t>
            </a:r>
            <a:endParaRPr kumimoji="1" lang="en-US" altLang="ja-JP" sz="4000" dirty="0">
              <a:solidFill>
                <a:srgbClr val="FF0000"/>
              </a:solidFill>
            </a:endParaRPr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38CD39E3-71DE-C22B-4FDB-1948420EEBDC}"/>
              </a:ext>
            </a:extLst>
          </p:cNvPr>
          <p:cNvSpPr txBox="1"/>
          <p:nvPr/>
        </p:nvSpPr>
        <p:spPr>
          <a:xfrm>
            <a:off x="1052275" y="578531"/>
            <a:ext cx="1008742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3600" dirty="0"/>
              <a:t>この松任高等学校弓道大会がもたらしたもの</a:t>
            </a:r>
            <a:endParaRPr kumimoji="1" lang="en-US" altLang="ja-JP" sz="3600" dirty="0"/>
          </a:p>
        </p:txBody>
      </p:sp>
    </p:spTree>
    <p:extLst>
      <p:ext uri="{BB962C8B-B14F-4D97-AF65-F5344CB8AC3E}">
        <p14:creationId xmlns:p14="http://schemas.microsoft.com/office/powerpoint/2010/main" val="327850742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43E549C-D52D-F5AE-84AA-6B59A4B45A3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四角形: 角を丸くする 5">
            <a:extLst>
              <a:ext uri="{FF2B5EF4-FFF2-40B4-BE49-F238E27FC236}">
                <a16:creationId xmlns:a16="http://schemas.microsoft.com/office/drawing/2014/main" id="{73223C2E-803E-EE5F-1342-E0F72B595759}"/>
              </a:ext>
            </a:extLst>
          </p:cNvPr>
          <p:cNvSpPr/>
          <p:nvPr/>
        </p:nvSpPr>
        <p:spPr>
          <a:xfrm>
            <a:off x="1086685" y="571720"/>
            <a:ext cx="10064496" cy="653142"/>
          </a:xfrm>
          <a:prstGeom prst="roundRect">
            <a:avLst/>
          </a:prstGeom>
          <a:solidFill>
            <a:srgbClr val="FFA09B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CCFA1E4B-4A00-27B0-523E-42E4B152F707}"/>
              </a:ext>
            </a:extLst>
          </p:cNvPr>
          <p:cNvSpPr txBox="1"/>
          <p:nvPr/>
        </p:nvSpPr>
        <p:spPr>
          <a:xfrm>
            <a:off x="1052275" y="1814277"/>
            <a:ext cx="1008742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000" dirty="0"/>
              <a:t>最初はカナダから</a:t>
            </a:r>
            <a:r>
              <a:rPr kumimoji="1" lang="ja-JP" altLang="en-US" sz="4000" dirty="0">
                <a:solidFill>
                  <a:srgbClr val="FF0000"/>
                </a:solidFill>
              </a:rPr>
              <a:t>来日していた女の子のために</a:t>
            </a:r>
            <a:r>
              <a:rPr kumimoji="1" lang="ja-JP" altLang="en-US" sz="4000" dirty="0"/>
              <a:t>企画した弓道大会でした。</a:t>
            </a:r>
            <a:endParaRPr kumimoji="1" lang="en-US" altLang="ja-JP" sz="4000" dirty="0"/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AEB0863C-3AB1-CF63-8BC3-16EDDF6F1C75}"/>
              </a:ext>
            </a:extLst>
          </p:cNvPr>
          <p:cNvSpPr txBox="1"/>
          <p:nvPr/>
        </p:nvSpPr>
        <p:spPr>
          <a:xfrm>
            <a:off x="1052275" y="578531"/>
            <a:ext cx="1008742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3600" dirty="0"/>
              <a:t>この松任高等学校弓道大会がもたらしたもの</a:t>
            </a:r>
            <a:endParaRPr kumimoji="1" lang="en-US" altLang="ja-JP" sz="3600" dirty="0"/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26C30468-299C-1E90-3E84-830F259A201D}"/>
              </a:ext>
            </a:extLst>
          </p:cNvPr>
          <p:cNvSpPr txBox="1"/>
          <p:nvPr/>
        </p:nvSpPr>
        <p:spPr>
          <a:xfrm>
            <a:off x="1052274" y="3873855"/>
            <a:ext cx="10087429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000" dirty="0"/>
              <a:t>最終的には</a:t>
            </a:r>
            <a:r>
              <a:rPr kumimoji="1" lang="ja-JP" altLang="en-US" sz="4000" dirty="0">
                <a:solidFill>
                  <a:srgbClr val="FF0000"/>
                </a:solidFill>
              </a:rPr>
              <a:t>参加者された部員</a:t>
            </a:r>
            <a:r>
              <a:rPr kumimoji="1" lang="ja-JP" altLang="en-US" sz="4000" dirty="0"/>
              <a:t>、</a:t>
            </a:r>
            <a:r>
              <a:rPr kumimoji="1" lang="ja-JP" altLang="en-US" sz="4000" dirty="0">
                <a:solidFill>
                  <a:srgbClr val="FF0000"/>
                </a:solidFill>
              </a:rPr>
              <a:t>大会関係者</a:t>
            </a:r>
            <a:r>
              <a:rPr kumimoji="1" lang="ja-JP" altLang="en-US" sz="4000" dirty="0"/>
              <a:t>、</a:t>
            </a:r>
            <a:r>
              <a:rPr kumimoji="1" lang="ja-JP" altLang="en-US" sz="4000" dirty="0">
                <a:solidFill>
                  <a:srgbClr val="FF0000"/>
                </a:solidFill>
              </a:rPr>
              <a:t>松任高等学校</a:t>
            </a:r>
            <a:r>
              <a:rPr kumimoji="1" lang="ja-JP" altLang="en-US" sz="4000" dirty="0"/>
              <a:t>、そして</a:t>
            </a:r>
            <a:r>
              <a:rPr kumimoji="1" lang="ja-JP" altLang="en-US" sz="4000" dirty="0">
                <a:solidFill>
                  <a:srgbClr val="FF0000"/>
                </a:solidFill>
              </a:rPr>
              <a:t>白山石川ロータリークラブ</a:t>
            </a:r>
            <a:r>
              <a:rPr kumimoji="1" lang="ja-JP" altLang="en-US" sz="4000" dirty="0"/>
              <a:t>の</a:t>
            </a:r>
            <a:r>
              <a:rPr kumimoji="1" lang="ja-JP" altLang="en-US" sz="4000" dirty="0">
                <a:solidFill>
                  <a:srgbClr val="FF0000"/>
                </a:solidFill>
              </a:rPr>
              <a:t>みんなの大会</a:t>
            </a:r>
            <a:r>
              <a:rPr kumimoji="1" lang="ja-JP" altLang="en-US" sz="4000" dirty="0"/>
              <a:t>になりました。</a:t>
            </a:r>
            <a:endParaRPr kumimoji="1" lang="en-US" altLang="ja-JP" sz="4000" dirty="0"/>
          </a:p>
        </p:txBody>
      </p:sp>
    </p:spTree>
    <p:extLst>
      <p:ext uri="{BB962C8B-B14F-4D97-AF65-F5344CB8AC3E}">
        <p14:creationId xmlns:p14="http://schemas.microsoft.com/office/powerpoint/2010/main" val="282012852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952D83D-02AA-766F-A4D1-6B45AD145EA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図 5">
            <a:extLst>
              <a:ext uri="{FF2B5EF4-FFF2-40B4-BE49-F238E27FC236}">
                <a16:creationId xmlns:a16="http://schemas.microsoft.com/office/drawing/2014/main" id="{A687E59D-24E8-EE89-CAAC-AC763A0657F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0775" y="207758"/>
            <a:ext cx="6918074" cy="6110966"/>
          </a:xfrm>
          <a:prstGeom prst="rect">
            <a:avLst/>
          </a:prstGeom>
        </p:spPr>
      </p:pic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24F3E1CB-C12D-6563-F3AF-657ADCB72DB1}"/>
              </a:ext>
            </a:extLst>
          </p:cNvPr>
          <p:cNvSpPr txBox="1"/>
          <p:nvPr/>
        </p:nvSpPr>
        <p:spPr>
          <a:xfrm>
            <a:off x="2956013" y="6317151"/>
            <a:ext cx="64928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2400" dirty="0"/>
              <a:t>北國新聞　</a:t>
            </a:r>
            <a:r>
              <a:rPr kumimoji="1" lang="en-US" altLang="ja-JP" sz="2400" dirty="0"/>
              <a:t>2025</a:t>
            </a:r>
            <a:r>
              <a:rPr kumimoji="1" lang="ja-JP" altLang="en-US" sz="2400" dirty="0"/>
              <a:t>年</a:t>
            </a:r>
            <a:r>
              <a:rPr kumimoji="1" lang="en-US" altLang="ja-JP" sz="2400" dirty="0"/>
              <a:t>6</a:t>
            </a:r>
            <a:r>
              <a:rPr kumimoji="1" lang="ja-JP" altLang="en-US" sz="2400" dirty="0"/>
              <a:t>月</a:t>
            </a:r>
            <a:r>
              <a:rPr kumimoji="1" lang="en-US" altLang="ja-JP" sz="2400" dirty="0"/>
              <a:t>10</a:t>
            </a:r>
            <a:r>
              <a:rPr kumimoji="1" lang="ja-JP" altLang="en-US" sz="2400" dirty="0"/>
              <a:t>日（大会翌日）</a:t>
            </a:r>
          </a:p>
        </p:txBody>
      </p:sp>
    </p:spTree>
    <p:extLst>
      <p:ext uri="{BB962C8B-B14F-4D97-AF65-F5344CB8AC3E}">
        <p14:creationId xmlns:p14="http://schemas.microsoft.com/office/powerpoint/2010/main" val="212895335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3C48105-CB12-303D-A37F-B9DC78A3CC5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図 5">
            <a:extLst>
              <a:ext uri="{FF2B5EF4-FFF2-40B4-BE49-F238E27FC236}">
                <a16:creationId xmlns:a16="http://schemas.microsoft.com/office/drawing/2014/main" id="{42B8EFDB-7D24-8689-7C29-1F5F353DEF9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6013" y="169083"/>
            <a:ext cx="6229175" cy="6072326"/>
          </a:xfrm>
          <a:prstGeom prst="rect">
            <a:avLst/>
          </a:prstGeom>
        </p:spPr>
      </p:pic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601195FB-6502-1109-A593-A852CE788597}"/>
              </a:ext>
            </a:extLst>
          </p:cNvPr>
          <p:cNvSpPr txBox="1"/>
          <p:nvPr/>
        </p:nvSpPr>
        <p:spPr>
          <a:xfrm>
            <a:off x="2956013" y="6317151"/>
            <a:ext cx="64928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2400" dirty="0"/>
              <a:t>北陸中日新聞　</a:t>
            </a:r>
            <a:r>
              <a:rPr kumimoji="1" lang="en-US" altLang="ja-JP" sz="2400" dirty="0"/>
              <a:t>2025</a:t>
            </a:r>
            <a:r>
              <a:rPr kumimoji="1" lang="ja-JP" altLang="en-US" sz="2400" dirty="0"/>
              <a:t>年</a:t>
            </a:r>
            <a:r>
              <a:rPr kumimoji="1" lang="en-US" altLang="ja-JP" sz="2400" dirty="0"/>
              <a:t>6</a:t>
            </a:r>
            <a:r>
              <a:rPr kumimoji="1" lang="ja-JP" altLang="en-US" sz="2400" dirty="0"/>
              <a:t>月</a:t>
            </a:r>
            <a:r>
              <a:rPr kumimoji="1" lang="en-US" altLang="ja-JP" sz="2400" dirty="0"/>
              <a:t>10</a:t>
            </a:r>
            <a:r>
              <a:rPr kumimoji="1" lang="ja-JP" altLang="en-US" sz="2400" dirty="0"/>
              <a:t>日（大会翌日）</a:t>
            </a:r>
          </a:p>
        </p:txBody>
      </p:sp>
    </p:spTree>
    <p:extLst>
      <p:ext uri="{BB962C8B-B14F-4D97-AF65-F5344CB8AC3E}">
        <p14:creationId xmlns:p14="http://schemas.microsoft.com/office/powerpoint/2010/main" val="110230613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C94F56E-62DF-57DB-68EA-029BF7E4009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A6562099-C3AD-26C7-6169-2BBF0288676B}"/>
              </a:ext>
            </a:extLst>
          </p:cNvPr>
          <p:cNvSpPr txBox="1"/>
          <p:nvPr/>
        </p:nvSpPr>
        <p:spPr>
          <a:xfrm>
            <a:off x="921652" y="1643490"/>
            <a:ext cx="10087429" cy="8178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kumimoji="1" lang="ja-JP" altLang="en-US" sz="3600" dirty="0"/>
              <a:t>白山石川ロータリークラブのサポートは</a:t>
            </a:r>
            <a:endParaRPr kumimoji="1" lang="en-US" altLang="ja-JP" sz="3600" dirty="0"/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93DAE793-54DA-145F-FDA4-CD962FD4AC7A}"/>
              </a:ext>
            </a:extLst>
          </p:cNvPr>
          <p:cNvSpPr txBox="1"/>
          <p:nvPr/>
        </p:nvSpPr>
        <p:spPr>
          <a:xfrm>
            <a:off x="1052281" y="3172071"/>
            <a:ext cx="10087429" cy="11806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kumimoji="1" lang="ja-JP" altLang="en-US" sz="5400" dirty="0">
                <a:solidFill>
                  <a:srgbClr val="FF0000"/>
                </a:solidFill>
              </a:rPr>
              <a:t>公共イメージ向上に大きく</a:t>
            </a:r>
            <a:endParaRPr kumimoji="1" lang="en-US" altLang="ja-JP" sz="5400" dirty="0">
              <a:solidFill>
                <a:srgbClr val="FF0000"/>
              </a:solidFill>
            </a:endParaRPr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A7BD5409-F4A5-C3D6-1826-D800D337326A}"/>
              </a:ext>
            </a:extLst>
          </p:cNvPr>
          <p:cNvSpPr txBox="1"/>
          <p:nvPr/>
        </p:nvSpPr>
        <p:spPr>
          <a:xfrm>
            <a:off x="1052281" y="4138893"/>
            <a:ext cx="10087429" cy="11806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kumimoji="1" lang="ja-JP" altLang="en-US" sz="5400" dirty="0">
                <a:solidFill>
                  <a:srgbClr val="FF0000"/>
                </a:solidFill>
              </a:rPr>
              <a:t>貢献することができました</a:t>
            </a:r>
            <a:endParaRPr kumimoji="1" lang="en-US" altLang="ja-JP" sz="5400" dirty="0">
              <a:solidFill>
                <a:srgbClr val="FF0000"/>
              </a:solidFill>
            </a:endParaRP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5981DD97-DF3B-9CB0-791E-2A350A878A02}"/>
              </a:ext>
            </a:extLst>
          </p:cNvPr>
          <p:cNvSpPr txBox="1"/>
          <p:nvPr/>
        </p:nvSpPr>
        <p:spPr>
          <a:xfrm>
            <a:off x="1052280" y="879200"/>
            <a:ext cx="10087429" cy="8178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kumimoji="1" lang="ja-JP" altLang="en-US" sz="3600" dirty="0"/>
              <a:t>今回の松任高等学校弓道大会における</a:t>
            </a:r>
            <a:endParaRPr kumimoji="1" lang="en-US" altLang="ja-JP" sz="3600" dirty="0"/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4CD98186-8319-F081-5935-ED5DBC8DC44A}"/>
              </a:ext>
            </a:extLst>
          </p:cNvPr>
          <p:cNvSpPr txBox="1"/>
          <p:nvPr/>
        </p:nvSpPr>
        <p:spPr>
          <a:xfrm>
            <a:off x="921652" y="2279734"/>
            <a:ext cx="10087429" cy="8178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kumimoji="1" lang="ja-JP" altLang="en-US" sz="3600" dirty="0"/>
              <a:t>ロータリークラブの活動の</a:t>
            </a:r>
            <a:endParaRPr kumimoji="1" lang="en-US" altLang="ja-JP" sz="3600" dirty="0"/>
          </a:p>
        </p:txBody>
      </p:sp>
      <p:sp>
        <p:nvSpPr>
          <p:cNvPr id="6" name="四角形: 角を丸くする 5">
            <a:extLst>
              <a:ext uri="{FF2B5EF4-FFF2-40B4-BE49-F238E27FC236}">
                <a16:creationId xmlns:a16="http://schemas.microsoft.com/office/drawing/2014/main" id="{68BBA45B-7AF5-109D-F6E7-5748CFCB0A1C}"/>
              </a:ext>
            </a:extLst>
          </p:cNvPr>
          <p:cNvSpPr/>
          <p:nvPr/>
        </p:nvSpPr>
        <p:spPr>
          <a:xfrm>
            <a:off x="1052280" y="531014"/>
            <a:ext cx="9956801" cy="5282114"/>
          </a:xfrm>
          <a:prstGeom prst="roundRect">
            <a:avLst/>
          </a:prstGeom>
          <a:noFill/>
          <a:ln w="76200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9777363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30CC733-6C51-8C58-3151-E4F89810912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D7812BF9-F2F3-A934-5122-6812E4E80EC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9848" y="914400"/>
            <a:ext cx="10058400" cy="5257799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altLang="ja-JP" sz="3600" dirty="0"/>
          </a:p>
          <a:p>
            <a:pPr marL="0" indent="0">
              <a:buNone/>
            </a:pPr>
            <a:endParaRPr lang="en-US" altLang="ja-JP" sz="3600" dirty="0"/>
          </a:p>
          <a:p>
            <a:pPr marL="0" indent="0">
              <a:buNone/>
            </a:pPr>
            <a:endParaRPr lang="en-US" altLang="ja-JP" sz="3600" dirty="0"/>
          </a:p>
          <a:p>
            <a:pPr marL="0" indent="0" algn="ctr">
              <a:buNone/>
            </a:pPr>
            <a:r>
              <a:rPr lang="ja-JP" altLang="en-US" sz="3600" dirty="0"/>
              <a:t>ご清聴ありがとうございました。</a:t>
            </a:r>
            <a:endParaRPr lang="en-US" altLang="ja-JP" sz="3600" dirty="0"/>
          </a:p>
        </p:txBody>
      </p:sp>
    </p:spTree>
    <p:extLst>
      <p:ext uri="{BB962C8B-B14F-4D97-AF65-F5344CB8AC3E}">
        <p14:creationId xmlns:p14="http://schemas.microsoft.com/office/powerpoint/2010/main" val="298727821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24B3133-F82D-F3DA-2112-F3EEC047B1D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D2DCCA70-274E-AEC1-BC70-D5EC9DF6E75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9848" y="2093976"/>
            <a:ext cx="10058400" cy="4078223"/>
          </a:xfrm>
        </p:spPr>
        <p:txBody>
          <a:bodyPr>
            <a:normAutofit/>
          </a:bodyPr>
          <a:lstStyle/>
          <a:p>
            <a:pPr marL="0" indent="0">
              <a:lnSpc>
                <a:spcPct val="150000"/>
              </a:lnSpc>
              <a:buNone/>
              <a:tabLst>
                <a:tab pos="2511425" algn="l"/>
              </a:tabLst>
            </a:pPr>
            <a:r>
              <a:rPr lang="ja-JP" altLang="en-US" sz="2800" dirty="0"/>
              <a:t>ホストクラブ</a:t>
            </a:r>
            <a:r>
              <a:rPr lang="en-US" altLang="ja-JP" sz="2800" dirty="0"/>
              <a:t>	</a:t>
            </a:r>
            <a:r>
              <a:rPr lang="ja-JP" altLang="en-US" sz="2800" dirty="0"/>
              <a:t>白山石川ロータリークラブ</a:t>
            </a:r>
            <a:endParaRPr lang="en-US" altLang="ja-JP" sz="2800" dirty="0"/>
          </a:p>
          <a:p>
            <a:pPr marL="0" indent="0">
              <a:lnSpc>
                <a:spcPct val="150000"/>
              </a:lnSpc>
              <a:buNone/>
            </a:pPr>
            <a:r>
              <a:rPr lang="en-US" altLang="ja-JP" sz="2800" dirty="0"/>
              <a:t>2024-2025</a:t>
            </a:r>
            <a:r>
              <a:rPr lang="ja-JP" altLang="en-US" sz="2800" dirty="0"/>
              <a:t>年度受入留学生</a:t>
            </a:r>
            <a:endParaRPr lang="en-US" altLang="ja-JP" sz="2800" dirty="0"/>
          </a:p>
          <a:p>
            <a:pPr marL="0" indent="0">
              <a:lnSpc>
                <a:spcPct val="150000"/>
              </a:lnSpc>
              <a:buNone/>
              <a:tabLst>
                <a:tab pos="2424113" algn="l"/>
              </a:tabLst>
            </a:pPr>
            <a:r>
              <a:rPr lang="ja-JP" altLang="en-US" sz="2800" dirty="0"/>
              <a:t>出身国　</a:t>
            </a:r>
            <a:r>
              <a:rPr lang="en-US" altLang="ja-JP" sz="2800" dirty="0"/>
              <a:t>Canada</a:t>
            </a:r>
          </a:p>
          <a:p>
            <a:pPr>
              <a:lnSpc>
                <a:spcPct val="150000"/>
              </a:lnSpc>
              <a:buClr>
                <a:schemeClr val="tx1"/>
              </a:buClr>
              <a:buFont typeface="Wingdings" panose="05000000000000000000" pitchFamily="2" charset="2"/>
              <a:buChar char="l"/>
              <a:tabLst>
                <a:tab pos="1524000" algn="l"/>
              </a:tabLst>
            </a:pPr>
            <a:r>
              <a:rPr lang="ja-JP" altLang="en-US" sz="2800" dirty="0"/>
              <a:t>松任高等学校に通学</a:t>
            </a:r>
            <a:endParaRPr lang="en-US" altLang="ja-JP" sz="2800" dirty="0"/>
          </a:p>
          <a:p>
            <a:pPr>
              <a:lnSpc>
                <a:spcPct val="150000"/>
              </a:lnSpc>
              <a:buClr>
                <a:schemeClr val="tx1"/>
              </a:buClr>
              <a:buFont typeface="Wingdings" panose="05000000000000000000" pitchFamily="2" charset="2"/>
              <a:buChar char="l"/>
              <a:tabLst>
                <a:tab pos="1524000" algn="l"/>
              </a:tabLst>
            </a:pPr>
            <a:r>
              <a:rPr lang="ja-JP" altLang="en-US" sz="2800" dirty="0"/>
              <a:t>松任高等学校の弓道部に所属</a:t>
            </a:r>
            <a:endParaRPr lang="en-US" altLang="ja-JP" sz="2800" dirty="0"/>
          </a:p>
          <a:p>
            <a:pPr marL="0" indent="0">
              <a:buNone/>
              <a:tabLst>
                <a:tab pos="1524000" algn="l"/>
              </a:tabLst>
            </a:pPr>
            <a:endParaRPr kumimoji="1" lang="en-US" altLang="ja-JP" sz="2800" dirty="0"/>
          </a:p>
        </p:txBody>
      </p:sp>
      <p:sp>
        <p:nvSpPr>
          <p:cNvPr id="7" name="コンテンツ プレースホルダー 2">
            <a:extLst>
              <a:ext uri="{FF2B5EF4-FFF2-40B4-BE49-F238E27FC236}">
                <a16:creationId xmlns:a16="http://schemas.microsoft.com/office/drawing/2014/main" id="{E96820FF-3918-0927-4C86-7B005FF0256A}"/>
              </a:ext>
            </a:extLst>
          </p:cNvPr>
          <p:cNvSpPr txBox="1">
            <a:spLocks/>
          </p:cNvSpPr>
          <p:nvPr/>
        </p:nvSpPr>
        <p:spPr>
          <a:xfrm>
            <a:off x="1063752" y="379475"/>
            <a:ext cx="10058400" cy="75616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82880" indent="-18288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Wingdings" pitchFamily="2" charset="2"/>
              <a:buNone/>
            </a:pPr>
            <a:r>
              <a:rPr lang="en-US" altLang="ja-JP" sz="4400" dirty="0"/>
              <a:t>Ella MIRONESCU</a:t>
            </a:r>
          </a:p>
          <a:p>
            <a:pPr marL="0" indent="0">
              <a:buFont typeface="Wingdings" pitchFamily="2" charset="2"/>
              <a:buNone/>
              <a:tabLst>
                <a:tab pos="1524000" algn="l"/>
              </a:tabLst>
            </a:pPr>
            <a:endParaRPr lang="en-US" altLang="ja-JP" sz="2800" dirty="0"/>
          </a:p>
        </p:txBody>
      </p:sp>
      <p:sp>
        <p:nvSpPr>
          <p:cNvPr id="8" name="コンテンツ プレースホルダー 2">
            <a:extLst>
              <a:ext uri="{FF2B5EF4-FFF2-40B4-BE49-F238E27FC236}">
                <a16:creationId xmlns:a16="http://schemas.microsoft.com/office/drawing/2014/main" id="{AB1088F0-8BC2-68FD-433F-A6750FB191AF}"/>
              </a:ext>
            </a:extLst>
          </p:cNvPr>
          <p:cNvSpPr txBox="1">
            <a:spLocks/>
          </p:cNvSpPr>
          <p:nvPr/>
        </p:nvSpPr>
        <p:spPr>
          <a:xfrm>
            <a:off x="1063752" y="1028695"/>
            <a:ext cx="10058400" cy="75616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82880" indent="-18288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Wingdings" pitchFamily="2" charset="2"/>
              <a:buNone/>
            </a:pPr>
            <a:r>
              <a:rPr lang="ja-JP" altLang="en-US" sz="4400" dirty="0"/>
              <a:t>（エラ・ミロネスク）</a:t>
            </a:r>
            <a:endParaRPr lang="en-US" altLang="ja-JP" sz="4400" dirty="0"/>
          </a:p>
          <a:p>
            <a:pPr marL="0" indent="0">
              <a:buFont typeface="Wingdings" pitchFamily="2" charset="2"/>
              <a:buNone/>
              <a:tabLst>
                <a:tab pos="1524000" algn="l"/>
              </a:tabLst>
            </a:pPr>
            <a:endParaRPr lang="en-US" altLang="ja-JP" sz="2800" dirty="0"/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A0CCA713-E3F2-5DAF-2955-7C44622038A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20927" y="2730505"/>
            <a:ext cx="3962266" cy="309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305446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DA3C4EB-6559-9277-0EA3-3FB0704D25F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四角形: 角を丸くする 2">
            <a:extLst>
              <a:ext uri="{FF2B5EF4-FFF2-40B4-BE49-F238E27FC236}">
                <a16:creationId xmlns:a16="http://schemas.microsoft.com/office/drawing/2014/main" id="{EFA92E76-2635-DB86-8AE0-BF49F2D15D1F}"/>
              </a:ext>
            </a:extLst>
          </p:cNvPr>
          <p:cNvSpPr/>
          <p:nvPr/>
        </p:nvSpPr>
        <p:spPr>
          <a:xfrm>
            <a:off x="1086685" y="576146"/>
            <a:ext cx="10064496" cy="653142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タイトル 1">
            <a:extLst>
              <a:ext uri="{FF2B5EF4-FFF2-40B4-BE49-F238E27FC236}">
                <a16:creationId xmlns:a16="http://schemas.microsoft.com/office/drawing/2014/main" id="{5187E230-EF66-68D2-6F4A-9B3AFEDBDE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9848" y="484633"/>
            <a:ext cx="10058400" cy="836168"/>
          </a:xfrm>
        </p:spPr>
        <p:txBody>
          <a:bodyPr>
            <a:normAutofit/>
          </a:bodyPr>
          <a:lstStyle/>
          <a:p>
            <a:pPr algn="ctr"/>
            <a:r>
              <a:rPr kumimoji="1" lang="ja-JP" altLang="en-US" sz="3600" dirty="0"/>
              <a:t>松任高等学校弓道大会の開催に至るまでの経緯</a:t>
            </a: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D405E427-7043-F14C-0949-3CB80A39BA55}"/>
              </a:ext>
            </a:extLst>
          </p:cNvPr>
          <p:cNvSpPr txBox="1"/>
          <p:nvPr/>
        </p:nvSpPr>
        <p:spPr>
          <a:xfrm>
            <a:off x="1063752" y="1618343"/>
            <a:ext cx="1008742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800" dirty="0"/>
              <a:t>①　</a:t>
            </a:r>
            <a:r>
              <a:rPr kumimoji="1" lang="en-US" altLang="ja-JP" sz="2800" dirty="0"/>
              <a:t>6</a:t>
            </a:r>
            <a:r>
              <a:rPr kumimoji="1" lang="ja-JP" altLang="en-US" sz="2800" dirty="0"/>
              <a:t>月</a:t>
            </a:r>
            <a:r>
              <a:rPr kumimoji="1" lang="en-US" altLang="ja-JP" sz="2800" dirty="0"/>
              <a:t>15</a:t>
            </a:r>
            <a:r>
              <a:rPr kumimoji="1" lang="ja-JP" altLang="en-US" sz="2800" dirty="0"/>
              <a:t>日の弓道の競技大会に</a:t>
            </a:r>
            <a:r>
              <a:rPr kumimoji="1" lang="en-US" altLang="ja-JP" sz="2800" dirty="0"/>
              <a:t>Ella</a:t>
            </a:r>
            <a:r>
              <a:rPr kumimoji="1" lang="ja-JP" altLang="en-US" sz="2800" dirty="0"/>
              <a:t>がエントリー</a:t>
            </a:r>
            <a:endParaRPr kumimoji="1" lang="en-US" altLang="ja-JP" sz="2800" dirty="0"/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51D3D1D1-566A-3756-4648-4827A263202E}"/>
              </a:ext>
            </a:extLst>
          </p:cNvPr>
          <p:cNvSpPr txBox="1"/>
          <p:nvPr/>
        </p:nvSpPr>
        <p:spPr>
          <a:xfrm>
            <a:off x="1063752" y="2967446"/>
            <a:ext cx="1027480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63538" indent="-363538"/>
            <a:r>
              <a:rPr kumimoji="1" lang="ja-JP" altLang="en-US" sz="2800" dirty="0"/>
              <a:t>②　しかし、同日は地区の国際青少年交換委員会主催の大切な</a:t>
            </a:r>
            <a:endParaRPr kumimoji="1" lang="en-US" altLang="ja-JP" sz="2800" dirty="0"/>
          </a:p>
          <a:p>
            <a:pPr marL="363538" indent="-363538"/>
            <a:r>
              <a:rPr kumimoji="1" lang="ja-JP" altLang="en-US" sz="2800" dirty="0"/>
              <a:t>　　イベントが開催予定</a:t>
            </a:r>
            <a:endParaRPr kumimoji="1" lang="en-US" altLang="ja-JP" sz="2800" dirty="0"/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228DBF9F-0AA4-7ADF-5443-A209C2F57525}"/>
              </a:ext>
            </a:extLst>
          </p:cNvPr>
          <p:cNvSpPr txBox="1"/>
          <p:nvPr/>
        </p:nvSpPr>
        <p:spPr>
          <a:xfrm>
            <a:off x="1052285" y="4655997"/>
            <a:ext cx="1008742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63538" indent="-363538"/>
            <a:r>
              <a:rPr kumimoji="1" lang="ja-JP" altLang="en-US" sz="2800" dirty="0"/>
              <a:t>③　よって、</a:t>
            </a:r>
            <a:r>
              <a:rPr kumimoji="1" lang="en-US" altLang="ja-JP" sz="2800" dirty="0"/>
              <a:t>Ella</a:t>
            </a:r>
            <a:r>
              <a:rPr kumimoji="1" lang="ja-JP" altLang="en-US" sz="2800" dirty="0"/>
              <a:t>は同日の競技大会の出場を断念</a:t>
            </a:r>
            <a:endParaRPr kumimoji="1" lang="en-US" altLang="ja-JP" sz="2800" dirty="0"/>
          </a:p>
          <a:p>
            <a:pPr marL="363538" indent="-363538"/>
            <a:r>
              <a:rPr kumimoji="1" lang="ja-JP" altLang="en-US" sz="2800" dirty="0"/>
              <a:t>　</a:t>
            </a:r>
          </a:p>
        </p:txBody>
      </p:sp>
    </p:spTree>
    <p:extLst>
      <p:ext uri="{BB962C8B-B14F-4D97-AF65-F5344CB8AC3E}">
        <p14:creationId xmlns:p14="http://schemas.microsoft.com/office/powerpoint/2010/main" val="361884900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AC7A3EC-FA42-B3EE-B4C6-B44AE1C4C21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四角形: 角を丸くする 6">
            <a:extLst>
              <a:ext uri="{FF2B5EF4-FFF2-40B4-BE49-F238E27FC236}">
                <a16:creationId xmlns:a16="http://schemas.microsoft.com/office/drawing/2014/main" id="{B299A0B7-1A99-52A9-3DAF-DE0532BF8C1A}"/>
              </a:ext>
            </a:extLst>
          </p:cNvPr>
          <p:cNvSpPr/>
          <p:nvPr/>
        </p:nvSpPr>
        <p:spPr>
          <a:xfrm>
            <a:off x="1075218" y="576146"/>
            <a:ext cx="10064496" cy="653142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タイトル 1">
            <a:extLst>
              <a:ext uri="{FF2B5EF4-FFF2-40B4-BE49-F238E27FC236}">
                <a16:creationId xmlns:a16="http://schemas.microsoft.com/office/drawing/2014/main" id="{EECB9EB0-8C2C-54E7-395D-32C9A232E1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9848" y="484633"/>
            <a:ext cx="10058400" cy="836168"/>
          </a:xfrm>
        </p:spPr>
        <p:txBody>
          <a:bodyPr>
            <a:normAutofit/>
          </a:bodyPr>
          <a:lstStyle/>
          <a:p>
            <a:pPr algn="ctr"/>
            <a:r>
              <a:rPr kumimoji="1" lang="ja-JP" altLang="en-US" sz="3600" dirty="0"/>
              <a:t>松任高等学校弓道大会の開催に至るまでの経緯</a:t>
            </a: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F7C817A3-B7ED-B5BE-E307-68FA24A51C43}"/>
              </a:ext>
            </a:extLst>
          </p:cNvPr>
          <p:cNvSpPr txBox="1"/>
          <p:nvPr/>
        </p:nvSpPr>
        <p:spPr>
          <a:xfrm>
            <a:off x="1063752" y="1618343"/>
            <a:ext cx="1008742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800" dirty="0"/>
              <a:t>④　なんとかならないかと弓道部の顧問に相談</a:t>
            </a:r>
            <a:endParaRPr kumimoji="1" lang="en-US" altLang="ja-JP" sz="2800" dirty="0"/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54ECAA3F-FDA6-69A9-9A26-EF5C500A688C}"/>
              </a:ext>
            </a:extLst>
          </p:cNvPr>
          <p:cNvSpPr txBox="1"/>
          <p:nvPr/>
        </p:nvSpPr>
        <p:spPr>
          <a:xfrm>
            <a:off x="1063752" y="2677886"/>
            <a:ext cx="1008742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800" dirty="0"/>
              <a:t>⑤　結果、他にエントリーできる競技大会はなかった</a:t>
            </a:r>
            <a:endParaRPr kumimoji="1" lang="en-US" altLang="ja-JP" sz="2800" dirty="0"/>
          </a:p>
          <a:p>
            <a:pPr marL="363538" indent="-363538"/>
            <a:r>
              <a:rPr kumimoji="1" lang="ja-JP" altLang="en-US" sz="2800" dirty="0"/>
              <a:t>　</a:t>
            </a: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EC33A4BC-A4FC-0793-E2C9-99E327474F1B}"/>
              </a:ext>
            </a:extLst>
          </p:cNvPr>
          <p:cNvSpPr txBox="1"/>
          <p:nvPr/>
        </p:nvSpPr>
        <p:spPr>
          <a:xfrm>
            <a:off x="1063752" y="3737429"/>
            <a:ext cx="1008742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800" dirty="0"/>
              <a:t>⑥　松任高等学校独自の弓道大会を開催することを提案</a:t>
            </a:r>
            <a:endParaRPr kumimoji="1" lang="en-US" altLang="ja-JP" sz="2800" dirty="0"/>
          </a:p>
          <a:p>
            <a:pPr marL="363538" indent="-363538"/>
            <a:r>
              <a:rPr kumimoji="1" lang="ja-JP" altLang="en-US" sz="2800" dirty="0"/>
              <a:t>　　（白山石川ロータリークラブが全面サポート）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5D007987-C11A-11DB-4E67-DAC1BA129D50}"/>
              </a:ext>
            </a:extLst>
          </p:cNvPr>
          <p:cNvSpPr txBox="1"/>
          <p:nvPr/>
        </p:nvSpPr>
        <p:spPr>
          <a:xfrm>
            <a:off x="1040819" y="5147492"/>
            <a:ext cx="1008742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800" dirty="0"/>
              <a:t>⑦　松任高等学校弓道大会を開催することを決定</a:t>
            </a:r>
            <a:endParaRPr kumimoji="1" lang="en-US" altLang="ja-JP" sz="2800" dirty="0"/>
          </a:p>
          <a:p>
            <a:pPr marL="363538" indent="-363538"/>
            <a:r>
              <a:rPr kumimoji="1" lang="ja-JP" altLang="en-US" sz="2800" dirty="0"/>
              <a:t>　　（弓道部員と松任高等学校が主体）</a:t>
            </a:r>
          </a:p>
        </p:txBody>
      </p:sp>
    </p:spTree>
    <p:extLst>
      <p:ext uri="{BB962C8B-B14F-4D97-AF65-F5344CB8AC3E}">
        <p14:creationId xmlns:p14="http://schemas.microsoft.com/office/powerpoint/2010/main" val="21490144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8CAF842-D3AD-A7C2-3515-68405042638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四角形: 角を丸くする 7">
            <a:extLst>
              <a:ext uri="{FF2B5EF4-FFF2-40B4-BE49-F238E27FC236}">
                <a16:creationId xmlns:a16="http://schemas.microsoft.com/office/drawing/2014/main" id="{C47ED324-4EBA-8637-94E6-824FCA98013C}"/>
              </a:ext>
            </a:extLst>
          </p:cNvPr>
          <p:cNvSpPr/>
          <p:nvPr/>
        </p:nvSpPr>
        <p:spPr>
          <a:xfrm>
            <a:off x="1075218" y="576146"/>
            <a:ext cx="10064496" cy="653142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タイトル 1">
            <a:extLst>
              <a:ext uri="{FF2B5EF4-FFF2-40B4-BE49-F238E27FC236}">
                <a16:creationId xmlns:a16="http://schemas.microsoft.com/office/drawing/2014/main" id="{8590FC60-E95B-CF5A-4BE5-AC85CF6B0C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9848" y="484633"/>
            <a:ext cx="10058400" cy="836168"/>
          </a:xfrm>
        </p:spPr>
        <p:txBody>
          <a:bodyPr>
            <a:normAutofit/>
          </a:bodyPr>
          <a:lstStyle/>
          <a:p>
            <a:pPr algn="ctr"/>
            <a:r>
              <a:rPr kumimoji="1" lang="ja-JP" altLang="en-US" sz="3600" dirty="0"/>
              <a:t>松任高等学校弓道大会の開催に至るまでの経緯</a:t>
            </a: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01A326AD-36E7-7AD9-D35F-780344B16920}"/>
              </a:ext>
            </a:extLst>
          </p:cNvPr>
          <p:cNvSpPr txBox="1"/>
          <p:nvPr/>
        </p:nvSpPr>
        <p:spPr>
          <a:xfrm>
            <a:off x="1063752" y="1618343"/>
            <a:ext cx="1008742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800" dirty="0"/>
              <a:t>その時考えていたことは</a:t>
            </a:r>
            <a:endParaRPr kumimoji="1" lang="en-US" altLang="ja-JP" sz="2800" dirty="0"/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494B1577-9BFB-DF88-3D9B-EA5E74451387}"/>
              </a:ext>
            </a:extLst>
          </p:cNvPr>
          <p:cNvSpPr txBox="1"/>
          <p:nvPr/>
        </p:nvSpPr>
        <p:spPr>
          <a:xfrm>
            <a:off x="1063752" y="2300606"/>
            <a:ext cx="1008742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800" dirty="0"/>
              <a:t>カナダから来日している女の子を</a:t>
            </a:r>
            <a:endParaRPr kumimoji="1" lang="en-US" altLang="ja-JP" sz="2800" dirty="0"/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0AFE4562-43AA-9803-75DC-F72357154A4D}"/>
              </a:ext>
            </a:extLst>
          </p:cNvPr>
          <p:cNvSpPr txBox="1"/>
          <p:nvPr/>
        </p:nvSpPr>
        <p:spPr>
          <a:xfrm>
            <a:off x="1063752" y="2921168"/>
            <a:ext cx="1008742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6000" dirty="0">
                <a:solidFill>
                  <a:srgbClr val="FF0000"/>
                </a:solidFill>
              </a:rPr>
              <a:t>悲しませたくない</a:t>
            </a:r>
            <a:endParaRPr kumimoji="1" lang="en-US" altLang="ja-JP" sz="6000" dirty="0">
              <a:solidFill>
                <a:srgbClr val="FF0000"/>
              </a:solidFill>
            </a:endParaRP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93ED3FA5-D89B-D522-0F81-4A6F6AC72843}"/>
              </a:ext>
            </a:extLst>
          </p:cNvPr>
          <p:cNvSpPr txBox="1"/>
          <p:nvPr/>
        </p:nvSpPr>
        <p:spPr>
          <a:xfrm>
            <a:off x="1040819" y="3936831"/>
            <a:ext cx="1008742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6000" dirty="0">
                <a:solidFill>
                  <a:srgbClr val="FF0000"/>
                </a:solidFill>
              </a:rPr>
              <a:t>とにかく喜ばせたい</a:t>
            </a:r>
            <a:endParaRPr kumimoji="1" lang="en-US" altLang="ja-JP" sz="6000" dirty="0">
              <a:solidFill>
                <a:srgbClr val="FF0000"/>
              </a:solidFill>
            </a:endParaRPr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352E90A4-1C33-07B0-A079-6D70F257BE0B}"/>
              </a:ext>
            </a:extLst>
          </p:cNvPr>
          <p:cNvSpPr txBox="1"/>
          <p:nvPr/>
        </p:nvSpPr>
        <p:spPr>
          <a:xfrm>
            <a:off x="1063752" y="5049836"/>
            <a:ext cx="1008742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kumimoji="1" lang="ja-JP" altLang="en-US" sz="2800" dirty="0"/>
              <a:t>ただそれだけでした</a:t>
            </a:r>
            <a:endParaRPr kumimoji="1" lang="en-US" altLang="ja-JP" sz="2800" dirty="0"/>
          </a:p>
        </p:txBody>
      </p:sp>
    </p:spTree>
    <p:extLst>
      <p:ext uri="{BB962C8B-B14F-4D97-AF65-F5344CB8AC3E}">
        <p14:creationId xmlns:p14="http://schemas.microsoft.com/office/powerpoint/2010/main" val="117979443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EC1457D-BDCD-0B9A-0111-730297D4C9B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四角形: 角を丸くする 2">
            <a:extLst>
              <a:ext uri="{FF2B5EF4-FFF2-40B4-BE49-F238E27FC236}">
                <a16:creationId xmlns:a16="http://schemas.microsoft.com/office/drawing/2014/main" id="{3B147667-AA16-E119-C313-14F96058E8A5}"/>
              </a:ext>
            </a:extLst>
          </p:cNvPr>
          <p:cNvSpPr/>
          <p:nvPr/>
        </p:nvSpPr>
        <p:spPr>
          <a:xfrm>
            <a:off x="1086685" y="576146"/>
            <a:ext cx="10064496" cy="653142"/>
          </a:xfrm>
          <a:prstGeom prst="roundRect">
            <a:avLst/>
          </a:prstGeom>
          <a:solidFill>
            <a:srgbClr val="62EFFE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2" name="タイトル 1">
            <a:extLst>
              <a:ext uri="{FF2B5EF4-FFF2-40B4-BE49-F238E27FC236}">
                <a16:creationId xmlns:a16="http://schemas.microsoft.com/office/drawing/2014/main" id="{5AEEB3B2-69DC-9A2E-42D2-23F11CA572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9848" y="484633"/>
            <a:ext cx="10058400" cy="836168"/>
          </a:xfrm>
        </p:spPr>
        <p:txBody>
          <a:bodyPr>
            <a:normAutofit/>
          </a:bodyPr>
          <a:lstStyle/>
          <a:p>
            <a:pPr algn="ctr"/>
            <a:r>
              <a:rPr kumimoji="1" lang="ja-JP" altLang="en-US" sz="3600" dirty="0"/>
              <a:t>松任高等学校弓道大会までの準備</a:t>
            </a: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DC4EE890-8BA7-842A-FDC5-6B8F028C5F0F}"/>
              </a:ext>
            </a:extLst>
          </p:cNvPr>
          <p:cNvSpPr txBox="1"/>
          <p:nvPr/>
        </p:nvSpPr>
        <p:spPr>
          <a:xfrm>
            <a:off x="1063752" y="1496423"/>
            <a:ext cx="10087429" cy="45389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ja-JP" altLang="en-US" sz="2800" dirty="0"/>
              <a:t>● 日時の決定　（</a:t>
            </a:r>
            <a:r>
              <a:rPr kumimoji="1" lang="en-US" altLang="ja-JP" sz="2800" dirty="0"/>
              <a:t>2025</a:t>
            </a:r>
            <a:r>
              <a:rPr kumimoji="1" lang="ja-JP" altLang="en-US" sz="2800" dirty="0"/>
              <a:t>年</a:t>
            </a:r>
            <a:r>
              <a:rPr kumimoji="1" lang="en-US" altLang="ja-JP" sz="2800" dirty="0"/>
              <a:t>6</a:t>
            </a:r>
            <a:r>
              <a:rPr kumimoji="1" lang="ja-JP" altLang="en-US" sz="2800" dirty="0"/>
              <a:t>月</a:t>
            </a:r>
            <a:r>
              <a:rPr kumimoji="1" lang="en-US" altLang="ja-JP" sz="2800" dirty="0"/>
              <a:t>9</a:t>
            </a:r>
            <a:r>
              <a:rPr kumimoji="1" lang="ja-JP" altLang="en-US" sz="2800" dirty="0"/>
              <a:t>日</a:t>
            </a:r>
            <a:r>
              <a:rPr kumimoji="1" lang="en-US" altLang="ja-JP" sz="2800" dirty="0"/>
              <a:t>10</a:t>
            </a:r>
            <a:r>
              <a:rPr kumimoji="1" lang="ja-JP" altLang="en-US" sz="2800" dirty="0"/>
              <a:t>時より）</a:t>
            </a:r>
            <a:endParaRPr kumimoji="1" lang="en-US" altLang="ja-JP" sz="2800" dirty="0"/>
          </a:p>
          <a:p>
            <a:pPr>
              <a:lnSpc>
                <a:spcPct val="150000"/>
              </a:lnSpc>
            </a:pPr>
            <a:r>
              <a:rPr kumimoji="1" lang="ja-JP" altLang="en-US" sz="2800" dirty="0"/>
              <a:t>● 会場の確保　（白山市松任弓道場）</a:t>
            </a:r>
            <a:endParaRPr kumimoji="1" lang="en-US" altLang="ja-JP" sz="2800" dirty="0"/>
          </a:p>
          <a:p>
            <a:pPr>
              <a:lnSpc>
                <a:spcPct val="150000"/>
              </a:lnSpc>
            </a:pPr>
            <a:r>
              <a:rPr kumimoji="1" lang="ja-JP" altLang="en-US" sz="2800" dirty="0"/>
              <a:t>● 競技要項の確認　（正式な大会と同様）</a:t>
            </a:r>
            <a:endParaRPr kumimoji="1" lang="en-US" altLang="ja-JP" sz="2800" dirty="0"/>
          </a:p>
          <a:p>
            <a:pPr>
              <a:lnSpc>
                <a:spcPct val="150000"/>
              </a:lnSpc>
            </a:pPr>
            <a:r>
              <a:rPr kumimoji="1" lang="ja-JP" altLang="en-US" sz="2800" dirty="0"/>
              <a:t>● 大会当日のスケジュールと大会式次第</a:t>
            </a:r>
            <a:endParaRPr kumimoji="1" lang="en-US" altLang="ja-JP" sz="2800" dirty="0"/>
          </a:p>
          <a:p>
            <a:pPr>
              <a:lnSpc>
                <a:spcPct val="150000"/>
              </a:lnSpc>
            </a:pPr>
            <a:r>
              <a:rPr kumimoji="1" lang="ja-JP" altLang="en-US" sz="2800" dirty="0"/>
              <a:t>● 参加者の確保　（部員の出欠）</a:t>
            </a:r>
            <a:endParaRPr kumimoji="1" lang="en-US" altLang="ja-JP" sz="2800" dirty="0"/>
          </a:p>
          <a:p>
            <a:pPr>
              <a:lnSpc>
                <a:spcPct val="150000"/>
              </a:lnSpc>
            </a:pPr>
            <a:r>
              <a:rPr kumimoji="1" lang="ja-JP" altLang="en-US" sz="2800" dirty="0"/>
              <a:t>● </a:t>
            </a:r>
            <a:r>
              <a:rPr kumimoji="1" lang="ja-JP" altLang="en-US" sz="2800" dirty="0">
                <a:solidFill>
                  <a:srgbClr val="FF0000"/>
                </a:solidFill>
              </a:rPr>
              <a:t>メディア対応　（取材要請</a:t>
            </a:r>
            <a:r>
              <a:rPr kumimoji="1" lang="en-US" altLang="ja-JP" sz="2800" dirty="0">
                <a:solidFill>
                  <a:srgbClr val="FF0000"/>
                </a:solidFill>
              </a:rPr>
              <a:t>/</a:t>
            </a:r>
            <a:r>
              <a:rPr kumimoji="1" lang="ja-JP" altLang="en-US" sz="2800" dirty="0">
                <a:solidFill>
                  <a:srgbClr val="FF0000"/>
                </a:solidFill>
              </a:rPr>
              <a:t>物語「ストーリー」）</a:t>
            </a:r>
            <a:endParaRPr kumimoji="1" lang="en-US" altLang="ja-JP" sz="2800" dirty="0">
              <a:solidFill>
                <a:srgbClr val="FF0000"/>
              </a:solidFill>
            </a:endParaRPr>
          </a:p>
          <a:p>
            <a:pPr>
              <a:lnSpc>
                <a:spcPct val="150000"/>
              </a:lnSpc>
            </a:pPr>
            <a:r>
              <a:rPr kumimoji="1" lang="ja-JP" altLang="en-US" sz="2800" dirty="0"/>
              <a:t>● 賞品の準備　（参加者全員）</a:t>
            </a:r>
            <a:endParaRPr kumimoji="1" lang="en-US" altLang="ja-JP" sz="2800" dirty="0"/>
          </a:p>
        </p:txBody>
      </p:sp>
    </p:spTree>
    <p:extLst>
      <p:ext uri="{BB962C8B-B14F-4D97-AF65-F5344CB8AC3E}">
        <p14:creationId xmlns:p14="http://schemas.microsoft.com/office/powerpoint/2010/main" val="381280833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DED207D-F67C-71B4-BBCF-0F082A24584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四角形: 角を丸くする 4">
            <a:extLst>
              <a:ext uri="{FF2B5EF4-FFF2-40B4-BE49-F238E27FC236}">
                <a16:creationId xmlns:a16="http://schemas.microsoft.com/office/drawing/2014/main" id="{7C8F77BD-F965-4B46-2A4D-D0C0019B1932}"/>
              </a:ext>
            </a:extLst>
          </p:cNvPr>
          <p:cNvSpPr/>
          <p:nvPr/>
        </p:nvSpPr>
        <p:spPr>
          <a:xfrm>
            <a:off x="1063752" y="576146"/>
            <a:ext cx="10064496" cy="653142"/>
          </a:xfrm>
          <a:prstGeom prst="roundRect">
            <a:avLst/>
          </a:prstGeom>
          <a:solidFill>
            <a:srgbClr val="FFFF6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2" name="タイトル 1">
            <a:extLst>
              <a:ext uri="{FF2B5EF4-FFF2-40B4-BE49-F238E27FC236}">
                <a16:creationId xmlns:a16="http://schemas.microsoft.com/office/drawing/2014/main" id="{D7BB12B7-4B1E-F93F-A2A4-31115F4ECA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9848" y="484633"/>
            <a:ext cx="10058400" cy="836168"/>
          </a:xfrm>
        </p:spPr>
        <p:txBody>
          <a:bodyPr>
            <a:normAutofit/>
          </a:bodyPr>
          <a:lstStyle/>
          <a:p>
            <a:pPr algn="ctr"/>
            <a:r>
              <a:rPr lang="ja-JP" altLang="en-US" sz="3600" dirty="0">
                <a:solidFill>
                  <a:schemeClr val="tx1"/>
                </a:solidFill>
              </a:rPr>
              <a:t>メディア対応</a:t>
            </a:r>
            <a:endParaRPr kumimoji="1" lang="ja-JP" altLang="en-US" sz="3600" dirty="0">
              <a:solidFill>
                <a:schemeClr val="tx1"/>
              </a:solidFill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A7CD8D32-1E0F-D4A2-37DF-C02F45B22981}"/>
              </a:ext>
            </a:extLst>
          </p:cNvPr>
          <p:cNvSpPr txBox="1"/>
          <p:nvPr/>
        </p:nvSpPr>
        <p:spPr>
          <a:xfrm>
            <a:off x="3505208" y="2156969"/>
            <a:ext cx="5216707" cy="29581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tabLst>
                <a:tab pos="3671888" algn="l"/>
              </a:tabLst>
            </a:pPr>
            <a:r>
              <a:rPr kumimoji="1" lang="ja-JP" altLang="en-US" sz="3200" dirty="0"/>
              <a:t>● 北國新聞社</a:t>
            </a:r>
            <a:endParaRPr kumimoji="1" lang="en-US" altLang="ja-JP" sz="3200" dirty="0"/>
          </a:p>
          <a:p>
            <a:pPr>
              <a:lnSpc>
                <a:spcPct val="150000"/>
              </a:lnSpc>
              <a:tabLst>
                <a:tab pos="3671888" algn="l"/>
              </a:tabLst>
            </a:pPr>
            <a:r>
              <a:rPr kumimoji="1" lang="ja-JP" altLang="en-US" sz="3200" dirty="0"/>
              <a:t>● 北陸中日新聞社</a:t>
            </a:r>
            <a:endParaRPr kumimoji="1" lang="en-US" altLang="ja-JP" sz="3200" dirty="0"/>
          </a:p>
          <a:p>
            <a:pPr>
              <a:lnSpc>
                <a:spcPct val="150000"/>
              </a:lnSpc>
            </a:pPr>
            <a:r>
              <a:rPr kumimoji="1" lang="ja-JP" altLang="en-US" sz="3200" dirty="0"/>
              <a:t>● あさがお</a:t>
            </a:r>
            <a:r>
              <a:rPr kumimoji="1" lang="en-US" altLang="ja-JP" sz="3200" dirty="0"/>
              <a:t>TV(</a:t>
            </a:r>
            <a:r>
              <a:rPr kumimoji="1" lang="ja-JP" altLang="en-US" sz="3200" dirty="0"/>
              <a:t>ケーブル社</a:t>
            </a:r>
            <a:r>
              <a:rPr kumimoji="1" lang="en-US" altLang="ja-JP" sz="3200" dirty="0"/>
              <a:t>)</a:t>
            </a:r>
          </a:p>
          <a:p>
            <a:pPr>
              <a:lnSpc>
                <a:spcPct val="150000"/>
              </a:lnSpc>
            </a:pPr>
            <a:r>
              <a:rPr kumimoji="1" lang="ja-JP" altLang="en-US" sz="3200" dirty="0"/>
              <a:t>● </a:t>
            </a:r>
            <a:r>
              <a:rPr kumimoji="1" lang="en-US" altLang="ja-JP" sz="3200" dirty="0"/>
              <a:t>NHK</a:t>
            </a:r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DCE6505E-E01A-3DBE-958A-5EF5E505C126}"/>
              </a:ext>
            </a:extLst>
          </p:cNvPr>
          <p:cNvSpPr txBox="1"/>
          <p:nvPr/>
        </p:nvSpPr>
        <p:spPr>
          <a:xfrm>
            <a:off x="1069848" y="1500314"/>
            <a:ext cx="10087429" cy="6566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kumimoji="1" lang="en-US" altLang="ja-JP" sz="2800" dirty="0"/>
              <a:t>【</a:t>
            </a:r>
            <a:r>
              <a:rPr kumimoji="1" lang="ja-JP" altLang="en-US" sz="2800" dirty="0"/>
              <a:t>取材要請</a:t>
            </a:r>
            <a:r>
              <a:rPr kumimoji="1" lang="en-US" altLang="ja-JP" sz="2800" dirty="0"/>
              <a:t>】</a:t>
            </a:r>
          </a:p>
        </p:txBody>
      </p:sp>
    </p:spTree>
    <p:extLst>
      <p:ext uri="{BB962C8B-B14F-4D97-AF65-F5344CB8AC3E}">
        <p14:creationId xmlns:p14="http://schemas.microsoft.com/office/powerpoint/2010/main" val="204680010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2BBCEFC-553E-4FD8-3651-3845F193EAE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四角形: 角を丸くする 5">
            <a:extLst>
              <a:ext uri="{FF2B5EF4-FFF2-40B4-BE49-F238E27FC236}">
                <a16:creationId xmlns:a16="http://schemas.microsoft.com/office/drawing/2014/main" id="{22339DC8-7ECC-C2B7-47B8-F0216F3FDAF2}"/>
              </a:ext>
            </a:extLst>
          </p:cNvPr>
          <p:cNvSpPr/>
          <p:nvPr/>
        </p:nvSpPr>
        <p:spPr>
          <a:xfrm>
            <a:off x="1063752" y="576146"/>
            <a:ext cx="10064496" cy="653142"/>
          </a:xfrm>
          <a:prstGeom prst="roundRect">
            <a:avLst/>
          </a:prstGeom>
          <a:solidFill>
            <a:srgbClr val="FFFF6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2" name="タイトル 1">
            <a:extLst>
              <a:ext uri="{FF2B5EF4-FFF2-40B4-BE49-F238E27FC236}">
                <a16:creationId xmlns:a16="http://schemas.microsoft.com/office/drawing/2014/main" id="{2C070EEF-1BC3-8432-69F9-657B90C38F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9848" y="484633"/>
            <a:ext cx="10058400" cy="836168"/>
          </a:xfrm>
        </p:spPr>
        <p:txBody>
          <a:bodyPr>
            <a:normAutofit/>
          </a:bodyPr>
          <a:lstStyle/>
          <a:p>
            <a:pPr algn="ctr"/>
            <a:r>
              <a:rPr lang="ja-JP" altLang="en-US" sz="3600" dirty="0">
                <a:solidFill>
                  <a:schemeClr val="tx1"/>
                </a:solidFill>
              </a:rPr>
              <a:t>メディア対応</a:t>
            </a:r>
            <a:endParaRPr kumimoji="1" lang="ja-JP" altLang="en-US" sz="3600" dirty="0">
              <a:solidFill>
                <a:schemeClr val="tx1"/>
              </a:solidFill>
            </a:endParaRPr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70B2E32D-39E3-2B4D-1C0F-27F69E756077}"/>
              </a:ext>
            </a:extLst>
          </p:cNvPr>
          <p:cNvSpPr txBox="1"/>
          <p:nvPr/>
        </p:nvSpPr>
        <p:spPr>
          <a:xfrm>
            <a:off x="1069848" y="1500314"/>
            <a:ext cx="10087429" cy="6566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kumimoji="1" lang="en-US" altLang="ja-JP" sz="2800" dirty="0"/>
              <a:t>【</a:t>
            </a:r>
            <a:r>
              <a:rPr kumimoji="1" lang="ja-JP" altLang="en-US" sz="2800" dirty="0"/>
              <a:t>物語「ストーリー」</a:t>
            </a:r>
            <a:r>
              <a:rPr kumimoji="1" lang="en-US" altLang="ja-JP" sz="2800" dirty="0"/>
              <a:t>】</a:t>
            </a:r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2824EC98-EE71-3177-CEC8-8168E4D4355C}"/>
              </a:ext>
            </a:extLst>
          </p:cNvPr>
          <p:cNvSpPr txBox="1"/>
          <p:nvPr/>
        </p:nvSpPr>
        <p:spPr>
          <a:xfrm>
            <a:off x="1034718" y="2346229"/>
            <a:ext cx="10087429" cy="6566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ja-JP" altLang="en-US" sz="2800" dirty="0"/>
              <a:t>● メディアは記事になりそうな話題を</a:t>
            </a:r>
            <a:r>
              <a:rPr kumimoji="1" lang="ja-JP" altLang="en-US" sz="2800" dirty="0">
                <a:solidFill>
                  <a:srgbClr val="FF0000"/>
                </a:solidFill>
              </a:rPr>
              <a:t>常に探している</a:t>
            </a:r>
            <a:endParaRPr kumimoji="1" lang="en-US" altLang="ja-JP" sz="2800" dirty="0">
              <a:solidFill>
                <a:srgbClr val="FF0000"/>
              </a:solidFill>
            </a:endParaRPr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31DB4EB3-C5A4-2253-6AED-08E5A9015A2D}"/>
              </a:ext>
            </a:extLst>
          </p:cNvPr>
          <p:cNvSpPr txBox="1"/>
          <p:nvPr/>
        </p:nvSpPr>
        <p:spPr>
          <a:xfrm>
            <a:off x="1034718" y="3479214"/>
            <a:ext cx="10087429" cy="6566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ja-JP" altLang="en-US" sz="2800" dirty="0"/>
              <a:t>● </a:t>
            </a:r>
            <a:r>
              <a:rPr kumimoji="1" lang="ja-JP" altLang="en-US" sz="2800" dirty="0">
                <a:solidFill>
                  <a:srgbClr val="FF0000"/>
                </a:solidFill>
              </a:rPr>
              <a:t>物語「ストーリー」</a:t>
            </a:r>
            <a:r>
              <a:rPr kumimoji="1" lang="ja-JP" altLang="en-US" sz="2800" dirty="0"/>
              <a:t>がある内容は大きな記事になりやすい</a:t>
            </a:r>
            <a:endParaRPr kumimoji="1" lang="en-US" altLang="ja-JP" sz="2800" dirty="0"/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EB8E4200-1817-8EAC-3B3A-8E60EAEA4572}"/>
              </a:ext>
            </a:extLst>
          </p:cNvPr>
          <p:cNvSpPr txBox="1"/>
          <p:nvPr/>
        </p:nvSpPr>
        <p:spPr>
          <a:xfrm>
            <a:off x="1052285" y="4619819"/>
            <a:ext cx="10087429" cy="6566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ja-JP" altLang="en-US" sz="2800" dirty="0"/>
              <a:t>● この</a:t>
            </a:r>
            <a:r>
              <a:rPr kumimoji="1" lang="ja-JP" altLang="en-US" sz="2800" dirty="0">
                <a:solidFill>
                  <a:srgbClr val="FF0000"/>
                </a:solidFill>
              </a:rPr>
              <a:t>大会には素敵な物語がある</a:t>
            </a:r>
            <a:r>
              <a:rPr kumimoji="1" lang="ja-JP" altLang="en-US" sz="2800" dirty="0"/>
              <a:t>ことをメディアにアピール</a:t>
            </a:r>
            <a:endParaRPr kumimoji="1" lang="en-US" altLang="ja-JP" sz="2800" dirty="0"/>
          </a:p>
        </p:txBody>
      </p:sp>
    </p:spTree>
    <p:extLst>
      <p:ext uri="{BB962C8B-B14F-4D97-AF65-F5344CB8AC3E}">
        <p14:creationId xmlns:p14="http://schemas.microsoft.com/office/powerpoint/2010/main" val="157705729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C14C605-B49D-DE36-C7F6-0BB4E2108FE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442E418A-21E3-44F4-C4FF-9DD9FF2E4610}"/>
              </a:ext>
            </a:extLst>
          </p:cNvPr>
          <p:cNvSpPr txBox="1"/>
          <p:nvPr/>
        </p:nvSpPr>
        <p:spPr>
          <a:xfrm>
            <a:off x="2576136" y="6311542"/>
            <a:ext cx="64928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2400" dirty="0"/>
              <a:t>北國新聞　</a:t>
            </a:r>
            <a:r>
              <a:rPr kumimoji="1" lang="en-US" altLang="ja-JP" sz="2400" dirty="0"/>
              <a:t>2025</a:t>
            </a:r>
            <a:r>
              <a:rPr kumimoji="1" lang="ja-JP" altLang="en-US" sz="2400" dirty="0"/>
              <a:t>年</a:t>
            </a:r>
            <a:r>
              <a:rPr kumimoji="1" lang="en-US" altLang="ja-JP" sz="2400" dirty="0"/>
              <a:t>6</a:t>
            </a:r>
            <a:r>
              <a:rPr kumimoji="1" lang="ja-JP" altLang="en-US" sz="2400" dirty="0"/>
              <a:t>月</a:t>
            </a:r>
            <a:r>
              <a:rPr kumimoji="1" lang="en-US" altLang="ja-JP" sz="2400" dirty="0"/>
              <a:t>5</a:t>
            </a:r>
            <a:r>
              <a:rPr kumimoji="1" lang="ja-JP" altLang="en-US" sz="2400" dirty="0"/>
              <a:t>日（大会前）</a:t>
            </a:r>
          </a:p>
        </p:txBody>
      </p:sp>
      <p:pic>
        <p:nvPicPr>
          <p:cNvPr id="10" name="図 9">
            <a:extLst>
              <a:ext uri="{FF2B5EF4-FFF2-40B4-BE49-F238E27FC236}">
                <a16:creationId xmlns:a16="http://schemas.microsoft.com/office/drawing/2014/main" id="{87E5B0A8-8C5A-4D66-BE99-F4665D33177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7854" y="207614"/>
            <a:ext cx="6189399" cy="60703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870583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木版活字">
  <a:themeElements>
    <a:clrScheme name="木版活字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木版活字">
      <a:majorFont>
        <a:latin typeface="Rockwell Condensed" panose="02060603050405020104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 panose="02060603020205020403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木版活字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hade val="63000"/>
              </a:schemeClr>
              <a:schemeClr val="phClr">
                <a:tint val="10000"/>
                <a:satMod val="150000"/>
              </a:schemeClr>
            </a:duotone>
          </a:blip>
          <a:tile tx="0" ty="0" sx="60000" sy="59000" flip="none" algn="tl"/>
        </a:blipFill>
        <a:blipFill rotWithShape="1">
          <a:blip xmlns:r="http://schemas.openxmlformats.org/officeDocument/2006/relationships" r:embed="rId1">
            <a:duotone>
              <a:schemeClr val="phClr">
                <a:shade val="36000"/>
                <a:satMod val="120000"/>
              </a:schemeClr>
              <a:schemeClr val="phClr">
                <a:tint val="40000"/>
              </a:schemeClr>
            </a:duotone>
          </a:blip>
          <a:tile tx="0" ty="0" sx="60000" sy="59000" flip="none" algn="tl"/>
        </a:blip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softEdge rad="12700"/>
          </a:effectLst>
        </a:effectStyle>
        <a:effectStyle>
          <a:effectLst>
            <a:outerShdw blurRad="50800" dist="19050" dir="5400000" algn="tl" rotWithShape="0">
              <a:srgbClr val="000000">
                <a:alpha val="60000"/>
              </a:srgbClr>
            </a:outerShdw>
            <a:softEdge rad="12700"/>
          </a:effectLst>
        </a:effectStyle>
      </a:effectStyleLst>
      <a:bgFillStyleLst>
        <a:solidFill>
          <a:schemeClr val="phClr"/>
        </a:solidFill>
        <a:solidFill>
          <a:schemeClr val="phClr">
            <a:shade val="97000"/>
            <a:satMod val="15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5000"/>
                <a:shade val="58000"/>
                <a:satMod val="120000"/>
              </a:schemeClr>
              <a:schemeClr val="phClr">
                <a:tint val="50000"/>
                <a:shade val="96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ood Type" id="{7ACABC62-BF99-48CF-A9DC-4DB89C7B13DC}" vid="{142A1326-48AB-42A9-8428-CB14AA30176D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TM03090434[[fn=木版活字]]</Template>
  <TotalTime>1545</TotalTime>
  <Words>563</Words>
  <Application>Microsoft Office PowerPoint</Application>
  <PresentationFormat>ワイド画面</PresentationFormat>
  <Paragraphs>86</Paragraphs>
  <Slides>17</Slides>
  <Notes>17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4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17</vt:i4>
      </vt:variant>
    </vt:vector>
  </HeadingPairs>
  <TitlesOfParts>
    <vt:vector size="22" baseType="lpstr">
      <vt:lpstr>游ゴシック</vt:lpstr>
      <vt:lpstr>Rockwell</vt:lpstr>
      <vt:lpstr>Rockwell Condensed</vt:lpstr>
      <vt:lpstr>Wingdings</vt:lpstr>
      <vt:lpstr>木版活字</vt:lpstr>
      <vt:lpstr>松任高等学校弓道大会  2024-2025年度で公共イメージ向上に繋がった事例</vt:lpstr>
      <vt:lpstr>PowerPoint プレゼンテーション</vt:lpstr>
      <vt:lpstr>松任高等学校弓道大会の開催に至るまでの経緯</vt:lpstr>
      <vt:lpstr>松任高等学校弓道大会の開催に至るまでの経緯</vt:lpstr>
      <vt:lpstr>松任高等学校弓道大会の開催に至るまでの経緯</vt:lpstr>
      <vt:lpstr>松任高等学校弓道大会までの準備</vt:lpstr>
      <vt:lpstr>メディア対応</vt:lpstr>
      <vt:lpstr>メディア対応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賢悟 横川</dc:creator>
  <cp:lastModifiedBy>英一 中村</cp:lastModifiedBy>
  <cp:revision>27</cp:revision>
  <dcterms:created xsi:type="dcterms:W3CDTF">2025-06-22T05:23:04Z</dcterms:created>
  <dcterms:modified xsi:type="dcterms:W3CDTF">2025-07-24T18:43:25Z</dcterms:modified>
</cp:coreProperties>
</file>