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rgbClr val="294460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94460"/>
                </a:solidFill>
                <a:latin typeface="Yu Gothic"/>
                <a:cs typeface="Yu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rgbClr val="294460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94460"/>
                </a:solidFill>
                <a:latin typeface="Yu Gothic"/>
                <a:cs typeface="Yu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rgbClr val="294460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rgbClr val="294460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048500" cy="10287000"/>
          </a:xfrm>
          <a:custGeom>
            <a:avLst/>
            <a:gdLst/>
            <a:ahLst/>
            <a:cxnLst/>
            <a:rect l="l" t="t" r="r" b="b"/>
            <a:pathLst>
              <a:path w="7048500" h="10287000">
                <a:moveTo>
                  <a:pt x="70485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7048500" y="0"/>
                </a:lnTo>
                <a:lnTo>
                  <a:pt x="7048500" y="10287000"/>
                </a:lnTo>
                <a:close/>
              </a:path>
            </a:pathLst>
          </a:custGeom>
          <a:solidFill>
            <a:srgbClr val="FBEC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450981" y="3978002"/>
            <a:ext cx="3837304" cy="6309360"/>
          </a:xfrm>
          <a:custGeom>
            <a:avLst/>
            <a:gdLst/>
            <a:ahLst/>
            <a:cxnLst/>
            <a:rect l="l" t="t" r="r" b="b"/>
            <a:pathLst>
              <a:path w="3837305" h="6309359">
                <a:moveTo>
                  <a:pt x="400839" y="5046631"/>
                </a:moveTo>
                <a:lnTo>
                  <a:pt x="367575" y="5046631"/>
                </a:lnTo>
                <a:lnTo>
                  <a:pt x="367575" y="3831334"/>
                </a:lnTo>
                <a:lnTo>
                  <a:pt x="1371313" y="3252044"/>
                </a:lnTo>
                <a:lnTo>
                  <a:pt x="1371313" y="1718745"/>
                </a:lnTo>
                <a:lnTo>
                  <a:pt x="1882912" y="1423361"/>
                </a:lnTo>
                <a:lnTo>
                  <a:pt x="1882912" y="480829"/>
                </a:lnTo>
                <a:lnTo>
                  <a:pt x="2715673" y="0"/>
                </a:lnTo>
                <a:lnTo>
                  <a:pt x="2781326" y="37920"/>
                </a:lnTo>
                <a:lnTo>
                  <a:pt x="2716172" y="37920"/>
                </a:lnTo>
                <a:lnTo>
                  <a:pt x="1916176" y="500122"/>
                </a:lnTo>
                <a:lnTo>
                  <a:pt x="1916176" y="1404068"/>
                </a:lnTo>
                <a:lnTo>
                  <a:pt x="1982933" y="1404068"/>
                </a:lnTo>
                <a:lnTo>
                  <a:pt x="1932808" y="1433008"/>
                </a:lnTo>
                <a:lnTo>
                  <a:pt x="1966231" y="1452301"/>
                </a:lnTo>
                <a:lnTo>
                  <a:pt x="1899378" y="1452301"/>
                </a:lnTo>
                <a:lnTo>
                  <a:pt x="1404578" y="1738038"/>
                </a:lnTo>
                <a:lnTo>
                  <a:pt x="1404578" y="3232751"/>
                </a:lnTo>
                <a:lnTo>
                  <a:pt x="1471041" y="3232751"/>
                </a:lnTo>
                <a:lnTo>
                  <a:pt x="1421209" y="3261524"/>
                </a:lnTo>
                <a:lnTo>
                  <a:pt x="1454618" y="3280817"/>
                </a:lnTo>
                <a:lnTo>
                  <a:pt x="1387779" y="3280817"/>
                </a:lnTo>
                <a:lnTo>
                  <a:pt x="400839" y="3850628"/>
                </a:lnTo>
                <a:lnTo>
                  <a:pt x="400839" y="5046631"/>
                </a:lnTo>
                <a:close/>
              </a:path>
              <a:path w="3837305" h="6309359">
                <a:moveTo>
                  <a:pt x="3548601" y="1404068"/>
                </a:moveTo>
                <a:lnTo>
                  <a:pt x="3515005" y="1404068"/>
                </a:lnTo>
                <a:lnTo>
                  <a:pt x="3515005" y="500122"/>
                </a:lnTo>
                <a:lnTo>
                  <a:pt x="2716172" y="37920"/>
                </a:lnTo>
                <a:lnTo>
                  <a:pt x="2781326" y="37920"/>
                </a:lnTo>
                <a:lnTo>
                  <a:pt x="3548601" y="480829"/>
                </a:lnTo>
                <a:lnTo>
                  <a:pt x="3548601" y="1404068"/>
                </a:lnTo>
                <a:close/>
              </a:path>
              <a:path w="3837305" h="6309359">
                <a:moveTo>
                  <a:pt x="1982933" y="1404068"/>
                </a:moveTo>
                <a:lnTo>
                  <a:pt x="1916176" y="1404068"/>
                </a:lnTo>
                <a:lnTo>
                  <a:pt x="2715673" y="942532"/>
                </a:lnTo>
                <a:lnTo>
                  <a:pt x="2782466" y="981118"/>
                </a:lnTo>
                <a:lnTo>
                  <a:pt x="2715507" y="981118"/>
                </a:lnTo>
                <a:lnTo>
                  <a:pt x="1982933" y="1404068"/>
                </a:lnTo>
                <a:close/>
              </a:path>
              <a:path w="3837305" h="6309359">
                <a:moveTo>
                  <a:pt x="2782550" y="1884898"/>
                </a:moveTo>
                <a:lnTo>
                  <a:pt x="2715673" y="1884898"/>
                </a:lnTo>
                <a:lnTo>
                  <a:pt x="3497874" y="1433008"/>
                </a:lnTo>
                <a:lnTo>
                  <a:pt x="2715507" y="981118"/>
                </a:lnTo>
                <a:lnTo>
                  <a:pt x="2782466" y="981118"/>
                </a:lnTo>
                <a:lnTo>
                  <a:pt x="3515005" y="1404068"/>
                </a:lnTo>
                <a:lnTo>
                  <a:pt x="3548601" y="1404068"/>
                </a:lnTo>
                <a:lnTo>
                  <a:pt x="3548601" y="1423361"/>
                </a:lnTo>
                <a:lnTo>
                  <a:pt x="3598724" y="1452301"/>
                </a:lnTo>
                <a:lnTo>
                  <a:pt x="3531804" y="1452301"/>
                </a:lnTo>
                <a:lnTo>
                  <a:pt x="2782550" y="1884898"/>
                </a:lnTo>
                <a:close/>
              </a:path>
              <a:path w="3837305" h="6309359">
                <a:moveTo>
                  <a:pt x="2715674" y="1923484"/>
                </a:moveTo>
                <a:lnTo>
                  <a:pt x="1899378" y="1452301"/>
                </a:lnTo>
                <a:lnTo>
                  <a:pt x="1966231" y="1452301"/>
                </a:lnTo>
                <a:lnTo>
                  <a:pt x="2715673" y="1884898"/>
                </a:lnTo>
                <a:lnTo>
                  <a:pt x="2782550" y="1884898"/>
                </a:lnTo>
                <a:lnTo>
                  <a:pt x="2715674" y="1923484"/>
                </a:lnTo>
                <a:close/>
              </a:path>
              <a:path w="3837305" h="6309359">
                <a:moveTo>
                  <a:pt x="3837018" y="1628556"/>
                </a:moveTo>
                <a:lnTo>
                  <a:pt x="3531803" y="1452301"/>
                </a:lnTo>
                <a:lnTo>
                  <a:pt x="3598724" y="1452301"/>
                </a:lnTo>
                <a:lnTo>
                  <a:pt x="3837018" y="1589885"/>
                </a:lnTo>
                <a:lnTo>
                  <a:pt x="3837018" y="1628556"/>
                </a:lnTo>
                <a:close/>
              </a:path>
              <a:path w="3837305" h="6309359">
                <a:moveTo>
                  <a:pt x="3837018" y="2203035"/>
                </a:moveTo>
                <a:lnTo>
                  <a:pt x="3798629" y="2195518"/>
                </a:lnTo>
                <a:lnTo>
                  <a:pt x="3769048" y="2193420"/>
                </a:lnTo>
                <a:lnTo>
                  <a:pt x="3764484" y="2193420"/>
                </a:lnTo>
                <a:lnTo>
                  <a:pt x="3775127" y="2193227"/>
                </a:lnTo>
                <a:lnTo>
                  <a:pt x="3817360" y="2188408"/>
                </a:lnTo>
                <a:lnTo>
                  <a:pt x="3837018" y="2183868"/>
                </a:lnTo>
                <a:lnTo>
                  <a:pt x="3837018" y="2203035"/>
                </a:lnTo>
                <a:close/>
              </a:path>
              <a:path w="3837305" h="6309359">
                <a:moveTo>
                  <a:pt x="1471041" y="3232751"/>
                </a:moveTo>
                <a:lnTo>
                  <a:pt x="1404578" y="3232751"/>
                </a:lnTo>
                <a:lnTo>
                  <a:pt x="2715674" y="2475664"/>
                </a:lnTo>
                <a:lnTo>
                  <a:pt x="2723989" y="2480820"/>
                </a:lnTo>
                <a:lnTo>
                  <a:pt x="2781589" y="2514084"/>
                </a:lnTo>
                <a:lnTo>
                  <a:pt x="2715673" y="2514084"/>
                </a:lnTo>
                <a:lnTo>
                  <a:pt x="1471041" y="3232751"/>
                </a:lnTo>
                <a:close/>
              </a:path>
              <a:path w="3837305" h="6309359">
                <a:moveTo>
                  <a:pt x="3837018" y="3161435"/>
                </a:moveTo>
                <a:lnTo>
                  <a:pt x="2715673" y="2514084"/>
                </a:lnTo>
                <a:lnTo>
                  <a:pt x="2781589" y="2514084"/>
                </a:lnTo>
                <a:lnTo>
                  <a:pt x="3837018" y="3123597"/>
                </a:lnTo>
                <a:lnTo>
                  <a:pt x="3837018" y="3161435"/>
                </a:lnTo>
                <a:close/>
              </a:path>
              <a:path w="3837305" h="6309359">
                <a:moveTo>
                  <a:pt x="2715673" y="4047383"/>
                </a:moveTo>
                <a:lnTo>
                  <a:pt x="1387779" y="3280817"/>
                </a:lnTo>
                <a:lnTo>
                  <a:pt x="1454618" y="3280817"/>
                </a:lnTo>
                <a:lnTo>
                  <a:pt x="2715507" y="4008964"/>
                </a:lnTo>
                <a:lnTo>
                  <a:pt x="2782218" y="4008964"/>
                </a:lnTo>
                <a:lnTo>
                  <a:pt x="2715673" y="4047383"/>
                </a:lnTo>
                <a:close/>
              </a:path>
              <a:path w="3837305" h="6309359">
                <a:moveTo>
                  <a:pt x="2782218" y="4008964"/>
                </a:moveTo>
                <a:lnTo>
                  <a:pt x="2715507" y="4008964"/>
                </a:lnTo>
                <a:lnTo>
                  <a:pt x="3837018" y="3361473"/>
                </a:lnTo>
                <a:lnTo>
                  <a:pt x="3837018" y="3399973"/>
                </a:lnTo>
                <a:lnTo>
                  <a:pt x="2782218" y="4008964"/>
                </a:lnTo>
                <a:close/>
              </a:path>
              <a:path w="3837305" h="6309359">
                <a:moveTo>
                  <a:pt x="401338" y="6308997"/>
                </a:moveTo>
                <a:lnTo>
                  <a:pt x="367409" y="6308997"/>
                </a:lnTo>
                <a:lnTo>
                  <a:pt x="367409" y="5802386"/>
                </a:lnTo>
                <a:lnTo>
                  <a:pt x="362656" y="5788124"/>
                </a:lnTo>
                <a:lnTo>
                  <a:pt x="345076" y="5746670"/>
                </a:lnTo>
                <a:lnTo>
                  <a:pt x="322702" y="5707594"/>
                </a:lnTo>
                <a:lnTo>
                  <a:pt x="295833" y="5671432"/>
                </a:lnTo>
                <a:lnTo>
                  <a:pt x="264858" y="5638717"/>
                </a:lnTo>
                <a:lnTo>
                  <a:pt x="230237" y="5609926"/>
                </a:lnTo>
                <a:lnTo>
                  <a:pt x="192444" y="5585446"/>
                </a:lnTo>
                <a:lnTo>
                  <a:pt x="151991" y="5565616"/>
                </a:lnTo>
                <a:lnTo>
                  <a:pt x="109469" y="5550732"/>
                </a:lnTo>
                <a:lnTo>
                  <a:pt x="65503" y="5541007"/>
                </a:lnTo>
                <a:lnTo>
                  <a:pt x="20695" y="5536566"/>
                </a:lnTo>
                <a:lnTo>
                  <a:pt x="0" y="5536165"/>
                </a:lnTo>
                <a:lnTo>
                  <a:pt x="14956" y="5536165"/>
                </a:lnTo>
                <a:lnTo>
                  <a:pt x="24236" y="5535828"/>
                </a:lnTo>
                <a:lnTo>
                  <a:pt x="34725" y="5535187"/>
                </a:lnTo>
                <a:lnTo>
                  <a:pt x="34373" y="5535187"/>
                </a:lnTo>
                <a:lnTo>
                  <a:pt x="42763" y="5534468"/>
                </a:lnTo>
                <a:lnTo>
                  <a:pt x="88597" y="5527112"/>
                </a:lnTo>
                <a:lnTo>
                  <a:pt x="133180" y="5514201"/>
                </a:lnTo>
                <a:lnTo>
                  <a:pt x="175846" y="5495928"/>
                </a:lnTo>
                <a:lnTo>
                  <a:pt x="215959" y="5472565"/>
                </a:lnTo>
                <a:lnTo>
                  <a:pt x="252909" y="5444466"/>
                </a:lnTo>
                <a:lnTo>
                  <a:pt x="286137" y="5412059"/>
                </a:lnTo>
                <a:lnTo>
                  <a:pt x="315147" y="5375826"/>
                </a:lnTo>
                <a:lnTo>
                  <a:pt x="339505" y="5336310"/>
                </a:lnTo>
                <a:lnTo>
                  <a:pt x="358875" y="5294015"/>
                </a:lnTo>
                <a:lnTo>
                  <a:pt x="372875" y="5249807"/>
                </a:lnTo>
                <a:lnTo>
                  <a:pt x="381363" y="5204207"/>
                </a:lnTo>
                <a:lnTo>
                  <a:pt x="384207" y="5157898"/>
                </a:lnTo>
                <a:lnTo>
                  <a:pt x="384333" y="5167185"/>
                </a:lnTo>
                <a:lnTo>
                  <a:pt x="388376" y="5213403"/>
                </a:lnTo>
                <a:lnTo>
                  <a:pt x="398047" y="5258779"/>
                </a:lnTo>
                <a:lnTo>
                  <a:pt x="413203" y="5302634"/>
                </a:lnTo>
                <a:lnTo>
                  <a:pt x="433616" y="5344304"/>
                </a:lnTo>
                <a:lnTo>
                  <a:pt x="458973" y="5383155"/>
                </a:lnTo>
                <a:lnTo>
                  <a:pt x="488897" y="5418609"/>
                </a:lnTo>
                <a:lnTo>
                  <a:pt x="522941" y="5450137"/>
                </a:lnTo>
                <a:lnTo>
                  <a:pt x="560590" y="5477258"/>
                </a:lnTo>
                <a:lnTo>
                  <a:pt x="601271" y="5499563"/>
                </a:lnTo>
                <a:lnTo>
                  <a:pt x="644377" y="5516719"/>
                </a:lnTo>
                <a:lnTo>
                  <a:pt x="689265" y="5528469"/>
                </a:lnTo>
                <a:lnTo>
                  <a:pt x="735253" y="5534634"/>
                </a:lnTo>
                <a:lnTo>
                  <a:pt x="753796" y="5535513"/>
                </a:lnTo>
                <a:lnTo>
                  <a:pt x="768116" y="5535513"/>
                </a:lnTo>
                <a:lnTo>
                  <a:pt x="751843" y="5535828"/>
                </a:lnTo>
                <a:lnTo>
                  <a:pt x="749294" y="5535828"/>
                </a:lnTo>
                <a:lnTo>
                  <a:pt x="733070" y="5536787"/>
                </a:lnTo>
                <a:lnTo>
                  <a:pt x="688449" y="5543004"/>
                </a:lnTo>
                <a:lnTo>
                  <a:pt x="644904" y="5554469"/>
                </a:lnTo>
                <a:lnTo>
                  <a:pt x="603028" y="5571019"/>
                </a:lnTo>
                <a:lnTo>
                  <a:pt x="563392" y="5592435"/>
                </a:lnTo>
                <a:lnTo>
                  <a:pt x="526580" y="5618407"/>
                </a:lnTo>
                <a:lnTo>
                  <a:pt x="493130" y="5648550"/>
                </a:lnTo>
                <a:lnTo>
                  <a:pt x="463492" y="5682450"/>
                </a:lnTo>
                <a:lnTo>
                  <a:pt x="438075" y="5719647"/>
                </a:lnTo>
                <a:lnTo>
                  <a:pt x="417257" y="5759601"/>
                </a:lnTo>
                <a:lnTo>
                  <a:pt x="401338" y="5801721"/>
                </a:lnTo>
                <a:lnTo>
                  <a:pt x="401338" y="6308997"/>
                </a:lnTo>
                <a:close/>
              </a:path>
            </a:pathLst>
          </a:custGeom>
          <a:solidFill>
            <a:srgbClr val="D9EC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2223" y="691580"/>
            <a:ext cx="12978130" cy="106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rgbClr val="294460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3771" y="2363623"/>
            <a:ext cx="7620000" cy="364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94460"/>
                </a:solidFill>
                <a:latin typeface="Yu Gothic"/>
                <a:cs typeface="Yu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873990" cy="10287000"/>
            <a:chOff x="0" y="0"/>
            <a:chExt cx="1287399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73982" cy="767162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57306"/>
              <a:ext cx="6536391" cy="5629693"/>
            </a:xfrm>
            <a:prstGeom prst="rect">
              <a:avLst/>
            </a:prstGeom>
          </p:spPr>
        </p:pic>
      </p:grpSp>
      <p:sp>
        <p:nvSpPr>
          <p:cNvPr id="5" name="object 5" descr=""/>
          <p:cNvSpPr/>
          <p:nvPr/>
        </p:nvSpPr>
        <p:spPr>
          <a:xfrm>
            <a:off x="14450981" y="3978002"/>
            <a:ext cx="3837304" cy="6309360"/>
          </a:xfrm>
          <a:custGeom>
            <a:avLst/>
            <a:gdLst/>
            <a:ahLst/>
            <a:cxnLst/>
            <a:rect l="l" t="t" r="r" b="b"/>
            <a:pathLst>
              <a:path w="3837305" h="6309359">
                <a:moveTo>
                  <a:pt x="400839" y="5046631"/>
                </a:moveTo>
                <a:lnTo>
                  <a:pt x="367575" y="5046631"/>
                </a:lnTo>
                <a:lnTo>
                  <a:pt x="367575" y="3831334"/>
                </a:lnTo>
                <a:lnTo>
                  <a:pt x="1371313" y="3252044"/>
                </a:lnTo>
                <a:lnTo>
                  <a:pt x="1371313" y="1718745"/>
                </a:lnTo>
                <a:lnTo>
                  <a:pt x="1882912" y="1423361"/>
                </a:lnTo>
                <a:lnTo>
                  <a:pt x="1882912" y="480829"/>
                </a:lnTo>
                <a:lnTo>
                  <a:pt x="2715673" y="0"/>
                </a:lnTo>
                <a:lnTo>
                  <a:pt x="2781326" y="37920"/>
                </a:lnTo>
                <a:lnTo>
                  <a:pt x="2716172" y="37920"/>
                </a:lnTo>
                <a:lnTo>
                  <a:pt x="1916176" y="500122"/>
                </a:lnTo>
                <a:lnTo>
                  <a:pt x="1916176" y="1404068"/>
                </a:lnTo>
                <a:lnTo>
                  <a:pt x="1982933" y="1404068"/>
                </a:lnTo>
                <a:lnTo>
                  <a:pt x="1932808" y="1433008"/>
                </a:lnTo>
                <a:lnTo>
                  <a:pt x="1966231" y="1452301"/>
                </a:lnTo>
                <a:lnTo>
                  <a:pt x="1899378" y="1452301"/>
                </a:lnTo>
                <a:lnTo>
                  <a:pt x="1404578" y="1738038"/>
                </a:lnTo>
                <a:lnTo>
                  <a:pt x="1404578" y="3232751"/>
                </a:lnTo>
                <a:lnTo>
                  <a:pt x="1471041" y="3232751"/>
                </a:lnTo>
                <a:lnTo>
                  <a:pt x="1421209" y="3261524"/>
                </a:lnTo>
                <a:lnTo>
                  <a:pt x="1454618" y="3280817"/>
                </a:lnTo>
                <a:lnTo>
                  <a:pt x="1387779" y="3280817"/>
                </a:lnTo>
                <a:lnTo>
                  <a:pt x="400839" y="3850628"/>
                </a:lnTo>
                <a:lnTo>
                  <a:pt x="400839" y="5046631"/>
                </a:lnTo>
                <a:close/>
              </a:path>
              <a:path w="3837305" h="6309359">
                <a:moveTo>
                  <a:pt x="3548601" y="1404068"/>
                </a:moveTo>
                <a:lnTo>
                  <a:pt x="3515005" y="1404068"/>
                </a:lnTo>
                <a:lnTo>
                  <a:pt x="3515005" y="500122"/>
                </a:lnTo>
                <a:lnTo>
                  <a:pt x="2716172" y="37920"/>
                </a:lnTo>
                <a:lnTo>
                  <a:pt x="2781326" y="37920"/>
                </a:lnTo>
                <a:lnTo>
                  <a:pt x="3548601" y="480829"/>
                </a:lnTo>
                <a:lnTo>
                  <a:pt x="3548601" y="1404068"/>
                </a:lnTo>
                <a:close/>
              </a:path>
              <a:path w="3837305" h="6309359">
                <a:moveTo>
                  <a:pt x="1982933" y="1404068"/>
                </a:moveTo>
                <a:lnTo>
                  <a:pt x="1916176" y="1404068"/>
                </a:lnTo>
                <a:lnTo>
                  <a:pt x="2715673" y="942532"/>
                </a:lnTo>
                <a:lnTo>
                  <a:pt x="2782466" y="981118"/>
                </a:lnTo>
                <a:lnTo>
                  <a:pt x="2715507" y="981118"/>
                </a:lnTo>
                <a:lnTo>
                  <a:pt x="1982933" y="1404068"/>
                </a:lnTo>
                <a:close/>
              </a:path>
              <a:path w="3837305" h="6309359">
                <a:moveTo>
                  <a:pt x="2782550" y="1884898"/>
                </a:moveTo>
                <a:lnTo>
                  <a:pt x="2715673" y="1884898"/>
                </a:lnTo>
                <a:lnTo>
                  <a:pt x="3497874" y="1433008"/>
                </a:lnTo>
                <a:lnTo>
                  <a:pt x="2715507" y="981118"/>
                </a:lnTo>
                <a:lnTo>
                  <a:pt x="2782466" y="981118"/>
                </a:lnTo>
                <a:lnTo>
                  <a:pt x="3515005" y="1404068"/>
                </a:lnTo>
                <a:lnTo>
                  <a:pt x="3548601" y="1404068"/>
                </a:lnTo>
                <a:lnTo>
                  <a:pt x="3548601" y="1423361"/>
                </a:lnTo>
                <a:lnTo>
                  <a:pt x="3598724" y="1452301"/>
                </a:lnTo>
                <a:lnTo>
                  <a:pt x="3531804" y="1452301"/>
                </a:lnTo>
                <a:lnTo>
                  <a:pt x="2782550" y="1884898"/>
                </a:lnTo>
                <a:close/>
              </a:path>
              <a:path w="3837305" h="6309359">
                <a:moveTo>
                  <a:pt x="2715674" y="1923484"/>
                </a:moveTo>
                <a:lnTo>
                  <a:pt x="1899378" y="1452301"/>
                </a:lnTo>
                <a:lnTo>
                  <a:pt x="1966231" y="1452301"/>
                </a:lnTo>
                <a:lnTo>
                  <a:pt x="2715673" y="1884898"/>
                </a:lnTo>
                <a:lnTo>
                  <a:pt x="2782550" y="1884898"/>
                </a:lnTo>
                <a:lnTo>
                  <a:pt x="2715674" y="1923484"/>
                </a:lnTo>
                <a:close/>
              </a:path>
              <a:path w="3837305" h="6309359">
                <a:moveTo>
                  <a:pt x="3837018" y="1628556"/>
                </a:moveTo>
                <a:lnTo>
                  <a:pt x="3531803" y="1452301"/>
                </a:lnTo>
                <a:lnTo>
                  <a:pt x="3598724" y="1452301"/>
                </a:lnTo>
                <a:lnTo>
                  <a:pt x="3837018" y="1589885"/>
                </a:lnTo>
                <a:lnTo>
                  <a:pt x="3837018" y="1628556"/>
                </a:lnTo>
                <a:close/>
              </a:path>
              <a:path w="3837305" h="6309359">
                <a:moveTo>
                  <a:pt x="3837018" y="2203035"/>
                </a:moveTo>
                <a:lnTo>
                  <a:pt x="3798629" y="2195518"/>
                </a:lnTo>
                <a:lnTo>
                  <a:pt x="3769048" y="2193420"/>
                </a:lnTo>
                <a:lnTo>
                  <a:pt x="3764484" y="2193420"/>
                </a:lnTo>
                <a:lnTo>
                  <a:pt x="3775127" y="2193227"/>
                </a:lnTo>
                <a:lnTo>
                  <a:pt x="3817360" y="2188408"/>
                </a:lnTo>
                <a:lnTo>
                  <a:pt x="3837018" y="2183868"/>
                </a:lnTo>
                <a:lnTo>
                  <a:pt x="3837018" y="2203035"/>
                </a:lnTo>
                <a:close/>
              </a:path>
              <a:path w="3837305" h="6309359">
                <a:moveTo>
                  <a:pt x="1471041" y="3232751"/>
                </a:moveTo>
                <a:lnTo>
                  <a:pt x="1404578" y="3232751"/>
                </a:lnTo>
                <a:lnTo>
                  <a:pt x="2715674" y="2475664"/>
                </a:lnTo>
                <a:lnTo>
                  <a:pt x="2723989" y="2480820"/>
                </a:lnTo>
                <a:lnTo>
                  <a:pt x="2781589" y="2514084"/>
                </a:lnTo>
                <a:lnTo>
                  <a:pt x="2715673" y="2514084"/>
                </a:lnTo>
                <a:lnTo>
                  <a:pt x="1471041" y="3232751"/>
                </a:lnTo>
                <a:close/>
              </a:path>
              <a:path w="3837305" h="6309359">
                <a:moveTo>
                  <a:pt x="3837018" y="3161435"/>
                </a:moveTo>
                <a:lnTo>
                  <a:pt x="2715673" y="2514084"/>
                </a:lnTo>
                <a:lnTo>
                  <a:pt x="2781589" y="2514084"/>
                </a:lnTo>
                <a:lnTo>
                  <a:pt x="3837018" y="3123597"/>
                </a:lnTo>
                <a:lnTo>
                  <a:pt x="3837018" y="3161435"/>
                </a:lnTo>
                <a:close/>
              </a:path>
              <a:path w="3837305" h="6309359">
                <a:moveTo>
                  <a:pt x="2715673" y="4047383"/>
                </a:moveTo>
                <a:lnTo>
                  <a:pt x="1387779" y="3280817"/>
                </a:lnTo>
                <a:lnTo>
                  <a:pt x="1454618" y="3280817"/>
                </a:lnTo>
                <a:lnTo>
                  <a:pt x="2715507" y="4008964"/>
                </a:lnTo>
                <a:lnTo>
                  <a:pt x="2782218" y="4008964"/>
                </a:lnTo>
                <a:lnTo>
                  <a:pt x="2715673" y="4047383"/>
                </a:lnTo>
                <a:close/>
              </a:path>
              <a:path w="3837305" h="6309359">
                <a:moveTo>
                  <a:pt x="2782218" y="4008964"/>
                </a:moveTo>
                <a:lnTo>
                  <a:pt x="2715507" y="4008964"/>
                </a:lnTo>
                <a:lnTo>
                  <a:pt x="3837018" y="3361473"/>
                </a:lnTo>
                <a:lnTo>
                  <a:pt x="3837018" y="3399973"/>
                </a:lnTo>
                <a:lnTo>
                  <a:pt x="2782218" y="4008964"/>
                </a:lnTo>
                <a:close/>
              </a:path>
              <a:path w="3837305" h="6309359">
                <a:moveTo>
                  <a:pt x="401338" y="6308997"/>
                </a:moveTo>
                <a:lnTo>
                  <a:pt x="367409" y="6308997"/>
                </a:lnTo>
                <a:lnTo>
                  <a:pt x="367409" y="5802386"/>
                </a:lnTo>
                <a:lnTo>
                  <a:pt x="362656" y="5788124"/>
                </a:lnTo>
                <a:lnTo>
                  <a:pt x="345076" y="5746670"/>
                </a:lnTo>
                <a:lnTo>
                  <a:pt x="322702" y="5707594"/>
                </a:lnTo>
                <a:lnTo>
                  <a:pt x="295833" y="5671432"/>
                </a:lnTo>
                <a:lnTo>
                  <a:pt x="264858" y="5638717"/>
                </a:lnTo>
                <a:lnTo>
                  <a:pt x="230237" y="5609926"/>
                </a:lnTo>
                <a:lnTo>
                  <a:pt x="192444" y="5585446"/>
                </a:lnTo>
                <a:lnTo>
                  <a:pt x="151991" y="5565616"/>
                </a:lnTo>
                <a:lnTo>
                  <a:pt x="109469" y="5550732"/>
                </a:lnTo>
                <a:lnTo>
                  <a:pt x="65503" y="5541007"/>
                </a:lnTo>
                <a:lnTo>
                  <a:pt x="20695" y="5536566"/>
                </a:lnTo>
                <a:lnTo>
                  <a:pt x="0" y="5536165"/>
                </a:lnTo>
                <a:lnTo>
                  <a:pt x="14956" y="5536165"/>
                </a:lnTo>
                <a:lnTo>
                  <a:pt x="24236" y="5535828"/>
                </a:lnTo>
                <a:lnTo>
                  <a:pt x="34725" y="5535187"/>
                </a:lnTo>
                <a:lnTo>
                  <a:pt x="34373" y="5535187"/>
                </a:lnTo>
                <a:lnTo>
                  <a:pt x="42763" y="5534468"/>
                </a:lnTo>
                <a:lnTo>
                  <a:pt x="88597" y="5527112"/>
                </a:lnTo>
                <a:lnTo>
                  <a:pt x="133180" y="5514201"/>
                </a:lnTo>
                <a:lnTo>
                  <a:pt x="175846" y="5495928"/>
                </a:lnTo>
                <a:lnTo>
                  <a:pt x="215959" y="5472565"/>
                </a:lnTo>
                <a:lnTo>
                  <a:pt x="252909" y="5444466"/>
                </a:lnTo>
                <a:lnTo>
                  <a:pt x="286137" y="5412059"/>
                </a:lnTo>
                <a:lnTo>
                  <a:pt x="315147" y="5375826"/>
                </a:lnTo>
                <a:lnTo>
                  <a:pt x="339505" y="5336310"/>
                </a:lnTo>
                <a:lnTo>
                  <a:pt x="358875" y="5294015"/>
                </a:lnTo>
                <a:lnTo>
                  <a:pt x="372875" y="5249807"/>
                </a:lnTo>
                <a:lnTo>
                  <a:pt x="381363" y="5204207"/>
                </a:lnTo>
                <a:lnTo>
                  <a:pt x="384207" y="5157898"/>
                </a:lnTo>
                <a:lnTo>
                  <a:pt x="384333" y="5167185"/>
                </a:lnTo>
                <a:lnTo>
                  <a:pt x="388376" y="5213403"/>
                </a:lnTo>
                <a:lnTo>
                  <a:pt x="398047" y="5258779"/>
                </a:lnTo>
                <a:lnTo>
                  <a:pt x="413203" y="5302634"/>
                </a:lnTo>
                <a:lnTo>
                  <a:pt x="433616" y="5344304"/>
                </a:lnTo>
                <a:lnTo>
                  <a:pt x="458973" y="5383155"/>
                </a:lnTo>
                <a:lnTo>
                  <a:pt x="488897" y="5418609"/>
                </a:lnTo>
                <a:lnTo>
                  <a:pt x="522941" y="5450137"/>
                </a:lnTo>
                <a:lnTo>
                  <a:pt x="560590" y="5477258"/>
                </a:lnTo>
                <a:lnTo>
                  <a:pt x="601271" y="5499563"/>
                </a:lnTo>
                <a:lnTo>
                  <a:pt x="644377" y="5516719"/>
                </a:lnTo>
                <a:lnTo>
                  <a:pt x="689265" y="5528469"/>
                </a:lnTo>
                <a:lnTo>
                  <a:pt x="735253" y="5534634"/>
                </a:lnTo>
                <a:lnTo>
                  <a:pt x="753796" y="5535513"/>
                </a:lnTo>
                <a:lnTo>
                  <a:pt x="768116" y="5535513"/>
                </a:lnTo>
                <a:lnTo>
                  <a:pt x="751843" y="5535828"/>
                </a:lnTo>
                <a:lnTo>
                  <a:pt x="749294" y="5535828"/>
                </a:lnTo>
                <a:lnTo>
                  <a:pt x="733070" y="5536787"/>
                </a:lnTo>
                <a:lnTo>
                  <a:pt x="688449" y="5543004"/>
                </a:lnTo>
                <a:lnTo>
                  <a:pt x="644904" y="5554469"/>
                </a:lnTo>
                <a:lnTo>
                  <a:pt x="603028" y="5571019"/>
                </a:lnTo>
                <a:lnTo>
                  <a:pt x="563392" y="5592435"/>
                </a:lnTo>
                <a:lnTo>
                  <a:pt x="526580" y="5618407"/>
                </a:lnTo>
                <a:lnTo>
                  <a:pt x="493130" y="5648550"/>
                </a:lnTo>
                <a:lnTo>
                  <a:pt x="463492" y="5682450"/>
                </a:lnTo>
                <a:lnTo>
                  <a:pt x="438075" y="5719647"/>
                </a:lnTo>
                <a:lnTo>
                  <a:pt x="417257" y="5759601"/>
                </a:lnTo>
                <a:lnTo>
                  <a:pt x="401338" y="5801721"/>
                </a:lnTo>
                <a:lnTo>
                  <a:pt x="401338" y="6308997"/>
                </a:lnTo>
                <a:close/>
              </a:path>
            </a:pathLst>
          </a:custGeom>
          <a:solidFill>
            <a:srgbClr val="D9EC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1827845" y="7051473"/>
            <a:ext cx="4536440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3950" algn="l"/>
              </a:tabLst>
            </a:pPr>
            <a:r>
              <a:rPr dirty="0" sz="3900" spc="385">
                <a:solidFill>
                  <a:srgbClr val="294460"/>
                </a:solidFill>
                <a:latin typeface="Yu Gothic"/>
                <a:cs typeface="Yu Gothic"/>
              </a:rPr>
              <a:t>委員</a:t>
            </a:r>
            <a:r>
              <a:rPr dirty="0" sz="3900" spc="-50">
                <a:solidFill>
                  <a:srgbClr val="294460"/>
                </a:solidFill>
                <a:latin typeface="Yu Gothic"/>
                <a:cs typeface="Yu Gothic"/>
              </a:rPr>
              <a:t>長</a:t>
            </a:r>
            <a:r>
              <a:rPr dirty="0" sz="3900">
                <a:solidFill>
                  <a:srgbClr val="294460"/>
                </a:solidFill>
                <a:latin typeface="Yu Gothic"/>
                <a:cs typeface="Yu Gothic"/>
              </a:rPr>
              <a:t>	</a:t>
            </a:r>
            <a:r>
              <a:rPr dirty="0" sz="3900" spc="385">
                <a:solidFill>
                  <a:srgbClr val="294460"/>
                </a:solidFill>
                <a:latin typeface="Yu Gothic"/>
                <a:cs typeface="Yu Gothic"/>
              </a:rPr>
              <a:t>山副宏</a:t>
            </a:r>
            <a:r>
              <a:rPr dirty="0" sz="3900" spc="-50">
                <a:solidFill>
                  <a:srgbClr val="294460"/>
                </a:solidFill>
                <a:latin typeface="Yu Gothic"/>
                <a:cs typeface="Yu Gothic"/>
              </a:rPr>
              <a:t>子</a:t>
            </a:r>
            <a:endParaRPr sz="3900">
              <a:latin typeface="Yu Gothic"/>
              <a:cs typeface="Yu Gothic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00121" y="4359338"/>
            <a:ext cx="764476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445">
                <a:solidFill>
                  <a:srgbClr val="294460"/>
                </a:solidFill>
                <a:latin typeface="SimSun"/>
                <a:cs typeface="SimSun"/>
              </a:rPr>
              <a:t>公共イメージ委員会報告</a:t>
            </a:r>
            <a:endParaRPr sz="5000">
              <a:latin typeface="SimSun"/>
              <a:cs typeface="SimSu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27280" y="2641755"/>
            <a:ext cx="7648575" cy="1337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600" spc="855"/>
              <a:t>金沢百万石</a:t>
            </a:r>
            <a:r>
              <a:rPr dirty="0" sz="8600" spc="2425"/>
              <a:t>R</a:t>
            </a:r>
            <a:r>
              <a:rPr dirty="0" sz="8600" spc="1565"/>
              <a:t>C</a:t>
            </a:r>
            <a:endParaRPr sz="8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11550" y="2859176"/>
            <a:ext cx="3073400" cy="3644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8400"/>
              </a:lnSpc>
              <a:spcBef>
                <a:spcPts val="100"/>
              </a:spcBef>
            </a:pPr>
            <a:r>
              <a:rPr dirty="0" sz="4000" spc="-20">
                <a:solidFill>
                  <a:srgbClr val="294460"/>
                </a:solidFill>
                <a:latin typeface="Yu Gothic"/>
                <a:cs typeface="Yu Gothic"/>
              </a:rPr>
              <a:t>当クラブは、ホームページ</a:t>
            </a:r>
            <a:r>
              <a:rPr dirty="0" sz="4000" spc="-50">
                <a:solidFill>
                  <a:srgbClr val="294460"/>
                </a:solidFill>
                <a:latin typeface="Yu Gothic"/>
                <a:cs typeface="Yu Gothic"/>
              </a:rPr>
              <a:t> </a:t>
            </a:r>
            <a:r>
              <a:rPr dirty="0" sz="4000" spc="-10">
                <a:solidFill>
                  <a:srgbClr val="294460"/>
                </a:solidFill>
                <a:latin typeface="Yu Gothic"/>
                <a:cs typeface="Yu Gothic"/>
              </a:rPr>
              <a:t>Facebook </a:t>
            </a:r>
            <a:r>
              <a:rPr dirty="0" sz="4000" spc="-20">
                <a:solidFill>
                  <a:srgbClr val="294460"/>
                </a:solidFill>
                <a:latin typeface="Yu Gothic"/>
                <a:cs typeface="Yu Gothic"/>
              </a:rPr>
              <a:t>LINE</a:t>
            </a:r>
            <a:endParaRPr sz="4000">
              <a:latin typeface="Yu Gothic"/>
              <a:cs typeface="Yu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67196" y="3764051"/>
            <a:ext cx="7258684" cy="2740025"/>
          </a:xfrm>
          <a:prstGeom prst="rect">
            <a:avLst/>
          </a:prstGeom>
        </p:spPr>
        <p:txBody>
          <a:bodyPr wrap="square" lIns="0" tIns="307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25"/>
              </a:spcBef>
            </a:pPr>
            <a:r>
              <a:rPr dirty="0" sz="4000" spc="20">
                <a:solidFill>
                  <a:srgbClr val="294460"/>
                </a:solidFill>
                <a:latin typeface="Yu Gothic"/>
                <a:cs typeface="Yu Gothic"/>
              </a:rPr>
              <a:t>... 会長の方針、例会の予定など</a:t>
            </a:r>
            <a:endParaRPr sz="4000">
              <a:latin typeface="Yu Gothic"/>
              <a:cs typeface="Yu Gothic"/>
            </a:endParaRPr>
          </a:p>
          <a:p>
            <a:pPr marL="152400">
              <a:lnSpc>
                <a:spcPct val="100000"/>
              </a:lnSpc>
              <a:spcBef>
                <a:spcPts val="2325"/>
              </a:spcBef>
            </a:pPr>
            <a:r>
              <a:rPr dirty="0" sz="4000" spc="70">
                <a:solidFill>
                  <a:srgbClr val="294460"/>
                </a:solidFill>
                <a:latin typeface="Yu Gothic"/>
                <a:cs typeface="Yu Gothic"/>
              </a:rPr>
              <a:t>...活動報告</a:t>
            </a:r>
            <a:endParaRPr sz="4000">
              <a:latin typeface="Yu Gothic"/>
              <a:cs typeface="Yu Gothic"/>
            </a:endParaRPr>
          </a:p>
          <a:p>
            <a:pPr marL="55880">
              <a:lnSpc>
                <a:spcPct val="100000"/>
              </a:lnSpc>
              <a:spcBef>
                <a:spcPts val="2325"/>
              </a:spcBef>
            </a:pPr>
            <a:r>
              <a:rPr dirty="0" sz="4000" spc="20">
                <a:solidFill>
                  <a:srgbClr val="294460"/>
                </a:solidFill>
                <a:latin typeface="Yu Gothic"/>
                <a:cs typeface="Yu Gothic"/>
              </a:rPr>
              <a:t>...クラブ内の連絡に使用</a:t>
            </a:r>
            <a:endParaRPr sz="4000">
              <a:latin typeface="Yu Gothic"/>
              <a:cs typeface="Yu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29442" y="706120"/>
            <a:ext cx="4191635" cy="1275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200" spc="-20"/>
              <a:t>発信媒体</a:t>
            </a:r>
            <a:endParaRPr sz="8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963" y="2723305"/>
            <a:ext cx="10267949" cy="70865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401404" y="3128038"/>
            <a:ext cx="6121400" cy="2740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12445">
              <a:lnSpc>
                <a:spcPct val="148400"/>
              </a:lnSpc>
              <a:spcBef>
                <a:spcPts val="100"/>
              </a:spcBef>
            </a:pPr>
            <a:r>
              <a:rPr dirty="0" sz="4000" spc="-15">
                <a:solidFill>
                  <a:srgbClr val="294460"/>
                </a:solidFill>
                <a:latin typeface="Yu Gothic"/>
                <a:cs typeface="Yu Gothic"/>
              </a:rPr>
              <a:t>オープンカレッジなどを</a:t>
            </a:r>
            <a:r>
              <a:rPr dirty="0" sz="4000" spc="-10">
                <a:solidFill>
                  <a:srgbClr val="294460"/>
                </a:solidFill>
                <a:latin typeface="Yu Gothic"/>
                <a:cs typeface="Yu Gothic"/>
              </a:rPr>
              <a:t>真似て</a:t>
            </a:r>
            <a:r>
              <a:rPr dirty="0" sz="4000" spc="235">
                <a:solidFill>
                  <a:srgbClr val="294460"/>
                </a:solidFill>
                <a:latin typeface="Yu Gothic"/>
                <a:cs typeface="Yu Gothic"/>
              </a:rPr>
              <a:t>10</a:t>
            </a:r>
            <a:r>
              <a:rPr dirty="0" sz="4000" spc="-20">
                <a:solidFill>
                  <a:srgbClr val="294460"/>
                </a:solidFill>
                <a:latin typeface="Yu Gothic"/>
                <a:cs typeface="Yu Gothic"/>
              </a:rPr>
              <a:t>年前から実施</a:t>
            </a:r>
            <a:endParaRPr sz="400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2325"/>
              </a:spcBef>
            </a:pPr>
            <a:r>
              <a:rPr dirty="0" sz="4000" spc="-15">
                <a:solidFill>
                  <a:srgbClr val="294460"/>
                </a:solidFill>
                <a:latin typeface="Yu Gothic"/>
                <a:cs typeface="Yu Gothic"/>
              </a:rPr>
              <a:t>ロータリーを知ってもらう</a:t>
            </a:r>
            <a:endParaRPr sz="4000">
              <a:latin typeface="Yu Gothic"/>
              <a:cs typeface="Yu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95872" y="670307"/>
            <a:ext cx="9398635" cy="1275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200" spc="-15"/>
              <a:t>オープンロータリー</a:t>
            </a:r>
            <a:endParaRPr sz="8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62138" y="2101983"/>
            <a:ext cx="6648449" cy="7791449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528445">
              <a:lnSpc>
                <a:spcPct val="148400"/>
              </a:lnSpc>
              <a:spcBef>
                <a:spcPts val="100"/>
              </a:spcBef>
            </a:pPr>
            <a:r>
              <a:rPr dirty="0" spc="-100"/>
              <a:t>SNS</a:t>
            </a:r>
            <a:r>
              <a:rPr dirty="0" spc="-15"/>
              <a:t>総フォロワー４６万人山副宏子会員による卓話</a:t>
            </a:r>
          </a:p>
          <a:p>
            <a:pPr marL="12700">
              <a:lnSpc>
                <a:spcPct val="100000"/>
              </a:lnSpc>
              <a:spcBef>
                <a:spcPts val="2325"/>
              </a:spcBef>
            </a:pPr>
            <a:r>
              <a:rPr dirty="0" spc="-10"/>
              <a:t>『</a:t>
            </a:r>
            <a:r>
              <a:rPr dirty="0" spc="-100"/>
              <a:t>SNS</a:t>
            </a:r>
            <a:r>
              <a:rPr dirty="0" spc="-20"/>
              <a:t>で世界と繋がる』</a:t>
            </a:r>
          </a:p>
          <a:p>
            <a:pPr marL="12700">
              <a:lnSpc>
                <a:spcPct val="100000"/>
              </a:lnSpc>
              <a:spcBef>
                <a:spcPts val="2325"/>
              </a:spcBef>
            </a:pPr>
            <a:r>
              <a:rPr dirty="0" spc="-100"/>
              <a:t>SNS</a:t>
            </a:r>
            <a:r>
              <a:rPr dirty="0" spc="-15"/>
              <a:t>で広がったビジネスチャンス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インフルエンサー会員による卓話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2622" y="6409023"/>
            <a:ext cx="6581774" cy="3705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77487" y="2911456"/>
            <a:ext cx="9738995" cy="4102100"/>
          </a:xfrm>
          <a:prstGeom prst="rect">
            <a:avLst/>
          </a:prstGeom>
        </p:spPr>
        <p:txBody>
          <a:bodyPr wrap="square" lIns="0" tIns="346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25"/>
              </a:spcBef>
            </a:pPr>
            <a:r>
              <a:rPr dirty="0" sz="4500" spc="-20">
                <a:solidFill>
                  <a:srgbClr val="294460"/>
                </a:solidFill>
                <a:latin typeface="Yu Gothic"/>
                <a:cs typeface="Yu Gothic"/>
              </a:rPr>
              <a:t>開催後の会員の声</a:t>
            </a:r>
            <a:endParaRPr sz="450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2625"/>
              </a:spcBef>
            </a:pPr>
            <a:r>
              <a:rPr dirty="0" sz="4500" spc="-15">
                <a:solidFill>
                  <a:srgbClr val="294460"/>
                </a:solidFill>
                <a:latin typeface="Yu Gothic"/>
                <a:cs typeface="Yu Gothic"/>
              </a:rPr>
              <a:t>・体験型で盛り上がった</a:t>
            </a:r>
            <a:endParaRPr sz="450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2625"/>
              </a:spcBef>
            </a:pPr>
            <a:r>
              <a:rPr dirty="0" sz="4500" spc="-15">
                <a:solidFill>
                  <a:srgbClr val="294460"/>
                </a:solidFill>
                <a:latin typeface="Yu Gothic"/>
                <a:cs typeface="Yu Gothic"/>
              </a:rPr>
              <a:t>・お誘いしやすいテーマと内容だった</a:t>
            </a:r>
            <a:endParaRPr sz="450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2625"/>
              </a:spcBef>
            </a:pPr>
            <a:r>
              <a:rPr dirty="0" sz="4500" spc="-20">
                <a:solidFill>
                  <a:srgbClr val="294460"/>
                </a:solidFill>
                <a:latin typeface="Yu Gothic"/>
                <a:cs typeface="Yu Gothic"/>
              </a:rPr>
              <a:t>・若い層のゲスト</a:t>
            </a:r>
            <a:endParaRPr sz="45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ひろこぱんhirokopan</dc:creator>
  <cp:keywords>DAGuDfdjOTI,BAEuB9fvuS4,0</cp:keywords>
  <dc:title>ピンク　パープル　女性　提案　資料　プレゼンテーション</dc:title>
  <dcterms:created xsi:type="dcterms:W3CDTF">2025-07-24T18:57:54Z</dcterms:created>
  <dcterms:modified xsi:type="dcterms:W3CDTF">2025-07-24T18:57:54Z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2025-07-24T00:00:00Z</vt:filetime>
  </property>
  <property fmtid="{D5CDD505-2E9C-101B-9397-08002B2CF9AE}" pid="3" name="Creator">
    <vt:lpwstr>Canva</vt:lpwstr>
  </property>
  <property fmtid="{D5CDD505-2E9C-101B-9397-08002B2CF9AE}" pid="4" name="LastSaved">
    <vt:filetime>2025-07-24T00:00:00Z</vt:filetime>
  </property>
  <property fmtid="{D5CDD505-2E9C-101B-9397-08002B2CF9AE}" pid="5" name="Producer">
    <vt:lpwstr>Canva</vt:lpwstr>
  </property>
</Properties>
</file>